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embeddedFontLst>
    <p:embeddedFont>
      <p:font typeface="Nixie One"/>
      <p:regular r:id="rId46"/>
    </p:embeddedFont>
    <p:embeddedFont>
      <p:font typeface="Montserrat"/>
      <p:regular r:id="rId47"/>
      <p:bold r:id="rId48"/>
      <p:italic r:id="rId49"/>
      <p:boldItalic r:id="rId50"/>
    </p:embeddedFont>
    <p:embeddedFont>
      <p:font typeface="Helvetica Neue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2E14603-9625-4B3B-AF14-AF7DA4990C43}">
  <a:tblStyle styleId="{82E14603-9625-4B3B-AF14-AF7DA4990C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0E12817D-1BD6-45FB-B509-7115D536C5F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NixieOne-regular.fntdata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.fntdata"/><Relationship Id="rId47" Type="http://schemas.openxmlformats.org/officeDocument/2006/relationships/font" Target="fonts/Montserrat-regular.fntdata"/><Relationship Id="rId49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HelveticaNeue-regular.fntdata"/><Relationship Id="rId50" Type="http://schemas.openxmlformats.org/officeDocument/2006/relationships/font" Target="fonts/Montserrat-boldItalic.fntdata"/><Relationship Id="rId53" Type="http://schemas.openxmlformats.org/officeDocument/2006/relationships/font" Target="fonts/HelveticaNeue-italic.fntdata"/><Relationship Id="rId52" Type="http://schemas.openxmlformats.org/officeDocument/2006/relationships/font" Target="fonts/HelveticaNeue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54" Type="http://schemas.openxmlformats.org/officeDocument/2006/relationships/font" Target="fonts/HelveticaNeue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d206f4fe3_273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d206f4fe3_27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c89b53d510_0_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c89b53d510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c89b53d510_0_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c89b53d510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c89b53d510_0_1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c89b53d510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c89b53d510_0_1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c89b53d510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c89b53d510_0_1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c89b53d510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c89b53d510_0_1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c89b53d510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c89b53d510_0_2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c89b53d510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c89b53d510_0_2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c89b53d510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c89b53d510_0_2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c89b53d510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c89b53d510_0_3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c89b53d510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7" name="Google Shape;897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77a5a0f7c6_5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77a5a0f7c6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4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14faba6ad1_179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14faba6ad1_17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g645f727765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3" name="Google Shape;1643;g645f727765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 rot="10800000">
            <a:off x="3919993" y="3977033"/>
            <a:ext cx="1303500" cy="11283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1;p2"/>
          <p:cNvSpPr/>
          <p:nvPr/>
        </p:nvSpPr>
        <p:spPr>
          <a:xfrm rot="5400000">
            <a:off x="3809057" y="-81000"/>
            <a:ext cx="1525500" cy="1761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/>
          <p:nvPr/>
        </p:nvSpPr>
        <p:spPr>
          <a:xfrm flipH="1" rot="10800000">
            <a:off x="2809875" y="-172875"/>
            <a:ext cx="1111500" cy="962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 flipH="1" rot="10800000">
            <a:off x="3602723" y="1360109"/>
            <a:ext cx="493800" cy="427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 flipH="1" rot="10800000">
            <a:off x="5278915" y="855279"/>
            <a:ext cx="944700" cy="818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 flipH="1" rot="10800000">
            <a:off x="5365799" y="352324"/>
            <a:ext cx="493800" cy="4272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5549153" y="1029780"/>
            <a:ext cx="404640" cy="374059"/>
            <a:chOff x="5975075" y="2327500"/>
            <a:chExt cx="420100" cy="388350"/>
          </a:xfrm>
        </p:grpSpPr>
        <p:sp>
          <p:nvSpPr>
            <p:cNvPr id="18" name="Google Shape;18;p2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3253021" y="113273"/>
            <a:ext cx="225085" cy="38996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4380526" y="515192"/>
            <a:ext cx="382958" cy="607111"/>
            <a:chOff x="6718575" y="2318625"/>
            <a:chExt cx="256950" cy="407375"/>
          </a:xfrm>
        </p:grpSpPr>
        <p:sp>
          <p:nvSpPr>
            <p:cNvPr id="22" name="Google Shape;22;p2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3199464" y="902959"/>
            <a:ext cx="395018" cy="403297"/>
            <a:chOff x="3951850" y="2985350"/>
            <a:chExt cx="407950" cy="416500"/>
          </a:xfrm>
        </p:grpSpPr>
        <p:sp>
          <p:nvSpPr>
            <p:cNvPr id="31" name="Google Shape;31;p2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2"/>
          <p:cNvSpPr/>
          <p:nvPr/>
        </p:nvSpPr>
        <p:spPr>
          <a:xfrm flipH="1" rot="10800000">
            <a:off x="5010533" y="4576648"/>
            <a:ext cx="1032900" cy="8946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2"/>
          <p:cNvSpPr/>
          <p:nvPr/>
        </p:nvSpPr>
        <p:spPr>
          <a:xfrm flipH="1" rot="10800000">
            <a:off x="5133679" y="4056450"/>
            <a:ext cx="540000" cy="4674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2"/>
          <p:cNvSpPr/>
          <p:nvPr/>
        </p:nvSpPr>
        <p:spPr>
          <a:xfrm flipH="1" rot="10800000">
            <a:off x="3101709" y="3629719"/>
            <a:ext cx="1032900" cy="8940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2"/>
          <p:cNvSpPr/>
          <p:nvPr/>
        </p:nvSpPr>
        <p:spPr>
          <a:xfrm flipH="1" rot="10800000">
            <a:off x="3530384" y="4576662"/>
            <a:ext cx="452100" cy="3912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5370705" y="4867761"/>
            <a:ext cx="312503" cy="312484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" name="Google Shape;40;p2"/>
          <p:cNvGrpSpPr/>
          <p:nvPr/>
        </p:nvGrpSpPr>
        <p:grpSpPr>
          <a:xfrm>
            <a:off x="5772009" y="4056440"/>
            <a:ext cx="573943" cy="550550"/>
            <a:chOff x="5241175" y="4959100"/>
            <a:chExt cx="539775" cy="517775"/>
          </a:xfrm>
        </p:grpSpPr>
        <p:sp>
          <p:nvSpPr>
            <p:cNvPr id="41" name="Google Shape;41;p2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2"/>
          <p:cNvSpPr/>
          <p:nvPr/>
        </p:nvSpPr>
        <p:spPr>
          <a:xfrm>
            <a:off x="3429208" y="3904791"/>
            <a:ext cx="377839" cy="343685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/>
          <p:nvPr/>
        </p:nvSpPr>
        <p:spPr>
          <a:xfrm flipH="1" rot="10800000">
            <a:off x="-94969" y="303826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" name="Google Shape;50;p3"/>
          <p:cNvSpPr/>
          <p:nvPr/>
        </p:nvSpPr>
        <p:spPr>
          <a:xfrm rot="5400000">
            <a:off x="559400" y="1538825"/>
            <a:ext cx="1788000" cy="2064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" name="Google Shape;51;p3"/>
          <p:cNvSpPr txBox="1"/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2" name="Google Shape;52;p3"/>
          <p:cNvSpPr txBox="1"/>
          <p:nvPr>
            <p:ph idx="1" type="subTitle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"/>
          <p:cNvSpPr/>
          <p:nvPr/>
        </p:nvSpPr>
        <p:spPr>
          <a:xfrm flipH="1" rot="10800000">
            <a:off x="66674" y="31354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3"/>
          <p:cNvSpPr/>
          <p:nvPr/>
        </p:nvSpPr>
        <p:spPr>
          <a:xfrm flipH="1" rot="10800000">
            <a:off x="828675" y="35165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3"/>
          <p:cNvSpPr/>
          <p:nvPr/>
        </p:nvSpPr>
        <p:spPr>
          <a:xfrm flipH="1" rot="10800000">
            <a:off x="761999" y="8779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3"/>
          <p:cNvSpPr/>
          <p:nvPr/>
        </p:nvSpPr>
        <p:spPr>
          <a:xfrm flipH="1" rot="10800000">
            <a:off x="793851" y="4692801"/>
            <a:ext cx="517500" cy="4479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" name="Google Shape;57;p3"/>
          <p:cNvGrpSpPr/>
          <p:nvPr/>
        </p:nvGrpSpPr>
        <p:grpSpPr>
          <a:xfrm>
            <a:off x="996359" y="1070668"/>
            <a:ext cx="351204" cy="324661"/>
            <a:chOff x="5975075" y="2327500"/>
            <a:chExt cx="420100" cy="388350"/>
          </a:xfrm>
        </p:grpSpPr>
        <p:sp>
          <p:nvSpPr>
            <p:cNvPr id="58" name="Google Shape;58;p3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3"/>
          <p:cNvSpPr/>
          <p:nvPr/>
        </p:nvSpPr>
        <p:spPr>
          <a:xfrm>
            <a:off x="393600" y="334662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" name="Google Shape;61;p3"/>
          <p:cNvGrpSpPr/>
          <p:nvPr/>
        </p:nvGrpSpPr>
        <p:grpSpPr>
          <a:xfrm>
            <a:off x="305253" y="553856"/>
            <a:ext cx="247469" cy="392302"/>
            <a:chOff x="6718575" y="2318625"/>
            <a:chExt cx="256950" cy="407375"/>
          </a:xfrm>
        </p:grpSpPr>
        <p:sp>
          <p:nvSpPr>
            <p:cNvPr id="62" name="Google Shape;62;p3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" name="Google Shape;70;p3"/>
          <p:cNvGrpSpPr/>
          <p:nvPr/>
        </p:nvGrpSpPr>
        <p:grpSpPr>
          <a:xfrm>
            <a:off x="1419984" y="3634331"/>
            <a:ext cx="342882" cy="350068"/>
            <a:chOff x="3951850" y="2985350"/>
            <a:chExt cx="407950" cy="416500"/>
          </a:xfrm>
        </p:grpSpPr>
        <p:sp>
          <p:nvSpPr>
            <p:cNvPr id="71" name="Google Shape;71;p3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" name="Google Shape;75;p3"/>
          <p:cNvSpPr/>
          <p:nvPr/>
        </p:nvSpPr>
        <p:spPr>
          <a:xfrm flipH="1" rot="10800000">
            <a:off x="733424" y="39360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3"/>
          <p:cNvSpPr/>
          <p:nvPr/>
        </p:nvSpPr>
        <p:spPr>
          <a:xfrm flipH="1" rot="10800000">
            <a:off x="738525" y="1008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3"/>
          <p:cNvSpPr/>
          <p:nvPr/>
        </p:nvSpPr>
        <p:spPr>
          <a:xfrm flipH="1" rot="10800000">
            <a:off x="-291325" y="4148475"/>
            <a:ext cx="1182300" cy="1023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3"/>
          <p:cNvSpPr/>
          <p:nvPr/>
        </p:nvSpPr>
        <p:spPr>
          <a:xfrm flipH="1" rot="10800000">
            <a:off x="420725" y="-652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"/>
          <p:cNvSpPr/>
          <p:nvPr/>
        </p:nvSpPr>
        <p:spPr>
          <a:xfrm>
            <a:off x="1019338" y="416705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3"/>
          <p:cNvGrpSpPr/>
          <p:nvPr/>
        </p:nvGrpSpPr>
        <p:grpSpPr>
          <a:xfrm>
            <a:off x="-50285" y="1452794"/>
            <a:ext cx="624844" cy="599376"/>
            <a:chOff x="5241175" y="4959100"/>
            <a:chExt cx="539775" cy="517775"/>
          </a:xfrm>
        </p:grpSpPr>
        <p:sp>
          <p:nvSpPr>
            <p:cNvPr id="81" name="Google Shape;81;p3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" name="Google Shape;87;p3"/>
          <p:cNvSpPr/>
          <p:nvPr/>
        </p:nvSpPr>
        <p:spPr>
          <a:xfrm>
            <a:off x="47199" y="4430470"/>
            <a:ext cx="505231" cy="459562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/>
          <p:nvPr/>
        </p:nvSpPr>
        <p:spPr>
          <a:xfrm flipH="1" rot="10800000">
            <a:off x="-94969" y="619169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Google Shape;90;p4"/>
          <p:cNvSpPr/>
          <p:nvPr/>
        </p:nvSpPr>
        <p:spPr>
          <a:xfrm rot="5400000">
            <a:off x="499599" y="1905237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" name="Google Shape;91;p4"/>
          <p:cNvSpPr txBox="1"/>
          <p:nvPr>
            <p:ph idx="1" type="body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Font typeface="Nixie One"/>
              <a:buChar char="◇"/>
              <a:defRPr sz="2400">
                <a:latin typeface="Nixie One"/>
                <a:ea typeface="Nixie One"/>
                <a:cs typeface="Nixie One"/>
                <a:sym typeface="Nixie One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92" name="Google Shape;92;p4"/>
          <p:cNvSpPr/>
          <p:nvPr/>
        </p:nvSpPr>
        <p:spPr>
          <a:xfrm flipH="1" rot="10800000">
            <a:off x="-123826" y="28115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4"/>
          <p:cNvSpPr/>
          <p:nvPr/>
        </p:nvSpPr>
        <p:spPr>
          <a:xfrm flipH="1" rot="10800000">
            <a:off x="638175" y="3192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4"/>
          <p:cNvSpPr/>
          <p:nvPr/>
        </p:nvSpPr>
        <p:spPr>
          <a:xfrm flipH="1" rot="10800000">
            <a:off x="752474" y="120180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4"/>
          <p:cNvSpPr/>
          <p:nvPr/>
        </p:nvSpPr>
        <p:spPr>
          <a:xfrm flipH="1" rot="10800000">
            <a:off x="657225" y="4380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" name="Google Shape;96;p4"/>
          <p:cNvGrpSpPr/>
          <p:nvPr/>
        </p:nvGrpSpPr>
        <p:grpSpPr>
          <a:xfrm>
            <a:off x="986834" y="1394518"/>
            <a:ext cx="351204" cy="324661"/>
            <a:chOff x="5975075" y="2327500"/>
            <a:chExt cx="420100" cy="388350"/>
          </a:xfrm>
        </p:grpSpPr>
        <p:sp>
          <p:nvSpPr>
            <p:cNvPr id="97" name="Google Shape;97;p4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" name="Google Shape;99;p4"/>
          <p:cNvSpPr/>
          <p:nvPr/>
        </p:nvSpPr>
        <p:spPr>
          <a:xfrm>
            <a:off x="203100" y="302277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" name="Google Shape;100;p4"/>
          <p:cNvGrpSpPr/>
          <p:nvPr/>
        </p:nvGrpSpPr>
        <p:grpSpPr>
          <a:xfrm>
            <a:off x="295728" y="877706"/>
            <a:ext cx="247469" cy="392302"/>
            <a:chOff x="6718575" y="2318625"/>
            <a:chExt cx="256950" cy="407375"/>
          </a:xfrm>
        </p:grpSpPr>
        <p:sp>
          <p:nvSpPr>
            <p:cNvPr id="101" name="Google Shape;101;p4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" name="Google Shape;109;p4"/>
          <p:cNvGrpSpPr/>
          <p:nvPr/>
        </p:nvGrpSpPr>
        <p:grpSpPr>
          <a:xfrm>
            <a:off x="1229484" y="3310481"/>
            <a:ext cx="342882" cy="350068"/>
            <a:chOff x="3951850" y="2985350"/>
            <a:chExt cx="407950" cy="416500"/>
          </a:xfrm>
        </p:grpSpPr>
        <p:sp>
          <p:nvSpPr>
            <p:cNvPr id="110" name="Google Shape;110;p4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" name="Google Shape;114;p4"/>
          <p:cNvSpPr/>
          <p:nvPr/>
        </p:nvSpPr>
        <p:spPr>
          <a:xfrm flipH="1" rot="10800000">
            <a:off x="542924" y="36121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"/>
          <p:cNvSpPr/>
          <p:nvPr/>
        </p:nvSpPr>
        <p:spPr>
          <a:xfrm flipH="1" rot="10800000">
            <a:off x="729000" y="424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"/>
          <p:cNvSpPr/>
          <p:nvPr/>
        </p:nvSpPr>
        <p:spPr>
          <a:xfrm flipH="1" rot="10800000">
            <a:off x="-115052" y="3996025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"/>
          <p:cNvSpPr/>
          <p:nvPr/>
        </p:nvSpPr>
        <p:spPr>
          <a:xfrm flipH="1" rot="10800000">
            <a:off x="411200" y="2586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"/>
          <p:cNvSpPr/>
          <p:nvPr/>
        </p:nvSpPr>
        <p:spPr>
          <a:xfrm>
            <a:off x="828838" y="384320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9" name="Google Shape;119;p4"/>
          <p:cNvGrpSpPr/>
          <p:nvPr/>
        </p:nvGrpSpPr>
        <p:grpSpPr>
          <a:xfrm>
            <a:off x="67092" y="1681690"/>
            <a:ext cx="455624" cy="437054"/>
            <a:chOff x="5241175" y="4959100"/>
            <a:chExt cx="539775" cy="517775"/>
          </a:xfrm>
        </p:grpSpPr>
        <p:sp>
          <p:nvSpPr>
            <p:cNvPr id="120" name="Google Shape;120;p4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" name="Google Shape;126;p4"/>
          <p:cNvSpPr/>
          <p:nvPr/>
        </p:nvSpPr>
        <p:spPr>
          <a:xfrm>
            <a:off x="144926" y="4214500"/>
            <a:ext cx="299952" cy="272838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"/>
          <p:cNvSpPr txBox="1"/>
          <p:nvPr/>
        </p:nvSpPr>
        <p:spPr>
          <a:xfrm>
            <a:off x="94000" y="1929581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120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28" name="Google Shape;128;p4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/>
          <p:nvPr/>
        </p:nvSpPr>
        <p:spPr>
          <a:xfrm flipH="1" rot="10800000">
            <a:off x="7663675" y="3684808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" name="Google Shape;131;p5"/>
          <p:cNvSpPr/>
          <p:nvPr/>
        </p:nvSpPr>
        <p:spPr>
          <a:xfrm rot="5400000">
            <a:off x="499599" y="157100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Google Shape;132;p5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33" name="Google Shape;133;p5"/>
          <p:cNvSpPr txBox="1"/>
          <p:nvPr>
            <p:ph idx="1" type="body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Font typeface="Muli"/>
              <a:buChar char="◇"/>
              <a:defRPr>
                <a:latin typeface="Muli"/>
                <a:ea typeface="Muli"/>
                <a:cs typeface="Muli"/>
                <a:sym typeface="Muli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￭"/>
              <a:defRPr>
                <a:latin typeface="Muli"/>
                <a:ea typeface="Muli"/>
                <a:cs typeface="Muli"/>
                <a:sym typeface="Muli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￮"/>
              <a:defRPr>
                <a:latin typeface="Muli"/>
                <a:ea typeface="Muli"/>
                <a:cs typeface="Muli"/>
                <a:sym typeface="Muli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134" name="Google Shape;134;p5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5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"/>
          <p:cNvSpPr/>
          <p:nvPr/>
        </p:nvSpPr>
        <p:spPr>
          <a:xfrm flipH="1" rot="10800000">
            <a:off x="8486774" y="42307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"/>
          <p:cNvSpPr/>
          <p:nvPr/>
        </p:nvSpPr>
        <p:spPr>
          <a:xfrm flipH="1" rot="10800000">
            <a:off x="8124824" y="4615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5"/>
          <p:cNvSpPr/>
          <p:nvPr/>
        </p:nvSpPr>
        <p:spPr>
          <a:xfrm flipH="1" rot="10800000">
            <a:off x="7821348" y="2935400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5"/>
          <p:cNvSpPr/>
          <p:nvPr/>
        </p:nvSpPr>
        <p:spPr>
          <a:xfrm flipH="1" rot="10800000">
            <a:off x="8486775" y="3512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2" name="Google Shape;142;p5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143" name="Google Shape;143;p5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5" name="Google Shape;145;p5"/>
          <p:cNvSpPr/>
          <p:nvPr/>
        </p:nvSpPr>
        <p:spPr>
          <a:xfrm>
            <a:off x="203100" y="127017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5"/>
          <p:cNvSpPr/>
          <p:nvPr/>
        </p:nvSpPr>
        <p:spPr>
          <a:xfrm>
            <a:off x="8772688" y="446180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7" name="Google Shape;147;p5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148" name="Google Shape;148;p5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8081326" y="3153875"/>
            <a:ext cx="299952" cy="272838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" name="Google Shape;155;p5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156" name="Google Shape;156;p5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" name="Google Shape;164;p5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165" name="Google Shape;165;p5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9" name="Google Shape;169;p5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"/>
          <p:cNvSpPr/>
          <p:nvPr/>
        </p:nvSpPr>
        <p:spPr>
          <a:xfrm flipH="1" rot="10800000">
            <a:off x="7663675" y="3684808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2" name="Google Shape;172;p6"/>
          <p:cNvSpPr/>
          <p:nvPr/>
        </p:nvSpPr>
        <p:spPr>
          <a:xfrm rot="5400000">
            <a:off x="499599" y="157100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p6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74" name="Google Shape;174;p6"/>
          <p:cNvSpPr txBox="1"/>
          <p:nvPr>
            <p:ph idx="1" type="body"/>
          </p:nvPr>
        </p:nvSpPr>
        <p:spPr>
          <a:xfrm>
            <a:off x="1734000" y="2414450"/>
            <a:ext cx="2667300" cy="26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5" name="Google Shape;175;p6"/>
          <p:cNvSpPr txBox="1"/>
          <p:nvPr>
            <p:ph idx="2" type="body"/>
          </p:nvPr>
        </p:nvSpPr>
        <p:spPr>
          <a:xfrm>
            <a:off x="4562088" y="2414450"/>
            <a:ext cx="2667300" cy="26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6" name="Google Shape;176;p6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6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6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6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0" name="Google Shape;180;p6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181" name="Google Shape;181;p6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3" name="Google Shape;183;p6"/>
          <p:cNvSpPr/>
          <p:nvPr/>
        </p:nvSpPr>
        <p:spPr>
          <a:xfrm>
            <a:off x="203100" y="127017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4" name="Google Shape;184;p6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185" name="Google Shape;185;p6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3" name="Google Shape;193;p6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194" name="Google Shape;194;p6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8" name="Google Shape;198;p6"/>
          <p:cNvSpPr/>
          <p:nvPr/>
        </p:nvSpPr>
        <p:spPr>
          <a:xfrm flipH="1" rot="10800000">
            <a:off x="8486774" y="42307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6"/>
          <p:cNvSpPr/>
          <p:nvPr/>
        </p:nvSpPr>
        <p:spPr>
          <a:xfrm flipH="1" rot="10800000">
            <a:off x="8124824" y="4615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6"/>
          <p:cNvSpPr/>
          <p:nvPr/>
        </p:nvSpPr>
        <p:spPr>
          <a:xfrm flipH="1" rot="10800000">
            <a:off x="7821348" y="2935400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6"/>
          <p:cNvSpPr/>
          <p:nvPr/>
        </p:nvSpPr>
        <p:spPr>
          <a:xfrm flipH="1" rot="10800000">
            <a:off x="8486775" y="3512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6"/>
          <p:cNvSpPr/>
          <p:nvPr/>
        </p:nvSpPr>
        <p:spPr>
          <a:xfrm>
            <a:off x="8772688" y="446180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3" name="Google Shape;203;p6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204" name="Google Shape;204;p6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0" name="Google Shape;210;p6"/>
          <p:cNvSpPr/>
          <p:nvPr/>
        </p:nvSpPr>
        <p:spPr>
          <a:xfrm>
            <a:off x="8081326" y="3153875"/>
            <a:ext cx="299952" cy="272838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6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"/>
          <p:cNvSpPr/>
          <p:nvPr/>
        </p:nvSpPr>
        <p:spPr>
          <a:xfrm rot="5400000">
            <a:off x="499599" y="157100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4" name="Google Shape;214;p7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15" name="Google Shape;215;p7"/>
          <p:cNvSpPr txBox="1"/>
          <p:nvPr>
            <p:ph idx="1" type="body"/>
          </p:nvPr>
        </p:nvSpPr>
        <p:spPr>
          <a:xfrm>
            <a:off x="1732700" y="2380900"/>
            <a:ext cx="2176800" cy="25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6" name="Google Shape;216;p7"/>
          <p:cNvSpPr txBox="1"/>
          <p:nvPr>
            <p:ph idx="2" type="body"/>
          </p:nvPr>
        </p:nvSpPr>
        <p:spPr>
          <a:xfrm>
            <a:off x="4020972" y="2380900"/>
            <a:ext cx="2176800" cy="25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7" name="Google Shape;217;p7"/>
          <p:cNvSpPr txBox="1"/>
          <p:nvPr>
            <p:ph idx="3" type="body"/>
          </p:nvPr>
        </p:nvSpPr>
        <p:spPr>
          <a:xfrm>
            <a:off x="6309245" y="2380900"/>
            <a:ext cx="2176800" cy="25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8" name="Google Shape;218;p7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7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7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7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2" name="Google Shape;222;p7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223" name="Google Shape;223;p7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5" name="Google Shape;225;p7"/>
          <p:cNvSpPr/>
          <p:nvPr/>
        </p:nvSpPr>
        <p:spPr>
          <a:xfrm>
            <a:off x="203100" y="127017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6" name="Google Shape;226;p7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227" name="Google Shape;227;p7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5" name="Google Shape;235;p7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236" name="Google Shape;236;p7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0" name="Google Shape;240;p7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"/>
          <p:cNvSpPr/>
          <p:nvPr/>
        </p:nvSpPr>
        <p:spPr>
          <a:xfrm flipH="1" rot="10800000">
            <a:off x="7663675" y="3684808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3" name="Google Shape;243;p8"/>
          <p:cNvSpPr/>
          <p:nvPr/>
        </p:nvSpPr>
        <p:spPr>
          <a:xfrm rot="5400000">
            <a:off x="499599" y="157100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4" name="Google Shape;244;p8"/>
          <p:cNvSpPr txBox="1"/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45" name="Google Shape;245;p8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8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8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8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9" name="Google Shape;249;p8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250" name="Google Shape;250;p8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2" name="Google Shape;252;p8"/>
          <p:cNvSpPr/>
          <p:nvPr/>
        </p:nvSpPr>
        <p:spPr>
          <a:xfrm>
            <a:off x="203100" y="127017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3" name="Google Shape;253;p8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254" name="Google Shape;254;p8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2" name="Google Shape;262;p8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263" name="Google Shape;263;p8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7" name="Google Shape;267;p8"/>
          <p:cNvSpPr/>
          <p:nvPr/>
        </p:nvSpPr>
        <p:spPr>
          <a:xfrm flipH="1" rot="10800000">
            <a:off x="8486774" y="42307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8"/>
          <p:cNvSpPr/>
          <p:nvPr/>
        </p:nvSpPr>
        <p:spPr>
          <a:xfrm flipH="1" rot="10800000">
            <a:off x="8124824" y="4615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8"/>
          <p:cNvSpPr/>
          <p:nvPr/>
        </p:nvSpPr>
        <p:spPr>
          <a:xfrm flipH="1" rot="10800000">
            <a:off x="7821348" y="2935400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8"/>
          <p:cNvSpPr/>
          <p:nvPr/>
        </p:nvSpPr>
        <p:spPr>
          <a:xfrm flipH="1" rot="10800000">
            <a:off x="8486775" y="3512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8"/>
          <p:cNvSpPr/>
          <p:nvPr/>
        </p:nvSpPr>
        <p:spPr>
          <a:xfrm>
            <a:off x="8772688" y="446180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2" name="Google Shape;272;p8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273" name="Google Shape;273;p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9" name="Google Shape;279;p8"/>
          <p:cNvSpPr/>
          <p:nvPr/>
        </p:nvSpPr>
        <p:spPr>
          <a:xfrm>
            <a:off x="8081326" y="3153875"/>
            <a:ext cx="299952" cy="272838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8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9"/>
          <p:cNvSpPr/>
          <p:nvPr/>
        </p:nvSpPr>
        <p:spPr>
          <a:xfrm flipH="1" rot="10800000">
            <a:off x="7663675" y="3684808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3" name="Google Shape;283;p9"/>
          <p:cNvSpPr/>
          <p:nvPr/>
        </p:nvSpPr>
        <p:spPr>
          <a:xfrm rot="5400000">
            <a:off x="499599" y="157100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4" name="Google Shape;284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  <p:sp>
        <p:nvSpPr>
          <p:cNvPr id="285" name="Google Shape;285;p9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9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9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9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9" name="Google Shape;289;p9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290" name="Google Shape;290;p9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2" name="Google Shape;292;p9"/>
          <p:cNvSpPr/>
          <p:nvPr/>
        </p:nvSpPr>
        <p:spPr>
          <a:xfrm>
            <a:off x="203100" y="127017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3" name="Google Shape;293;p9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294" name="Google Shape;294;p9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2" name="Google Shape;302;p9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303" name="Google Shape;303;p9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7" name="Google Shape;307;p9"/>
          <p:cNvSpPr/>
          <p:nvPr/>
        </p:nvSpPr>
        <p:spPr>
          <a:xfrm flipH="1" rot="10800000">
            <a:off x="8486774" y="42307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9"/>
          <p:cNvSpPr/>
          <p:nvPr/>
        </p:nvSpPr>
        <p:spPr>
          <a:xfrm flipH="1" rot="10800000">
            <a:off x="8124824" y="4615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9"/>
          <p:cNvSpPr/>
          <p:nvPr/>
        </p:nvSpPr>
        <p:spPr>
          <a:xfrm flipH="1" rot="10800000">
            <a:off x="7821348" y="2935400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9"/>
          <p:cNvSpPr/>
          <p:nvPr/>
        </p:nvSpPr>
        <p:spPr>
          <a:xfrm flipH="1" rot="10800000">
            <a:off x="8486775" y="3512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9"/>
          <p:cNvSpPr/>
          <p:nvPr/>
        </p:nvSpPr>
        <p:spPr>
          <a:xfrm>
            <a:off x="8772688" y="446180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2" name="Google Shape;312;p9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313" name="Google Shape;313;p9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9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9" name="Google Shape;319;p9"/>
          <p:cNvSpPr/>
          <p:nvPr/>
        </p:nvSpPr>
        <p:spPr>
          <a:xfrm>
            <a:off x="8081326" y="3153875"/>
            <a:ext cx="299952" cy="272838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9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0"/>
          <p:cNvSpPr/>
          <p:nvPr/>
        </p:nvSpPr>
        <p:spPr>
          <a:xfrm flipH="1" rot="10800000">
            <a:off x="8218352" y="4121459"/>
            <a:ext cx="685200" cy="5934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3" name="Google Shape;323;p10"/>
          <p:cNvSpPr/>
          <p:nvPr/>
        </p:nvSpPr>
        <p:spPr>
          <a:xfrm rot="5400000">
            <a:off x="388487" y="105212"/>
            <a:ext cx="944100" cy="10902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4" name="Google Shape;324;p10"/>
          <p:cNvSpPr/>
          <p:nvPr/>
        </p:nvSpPr>
        <p:spPr>
          <a:xfrm flipH="1" rot="10800000">
            <a:off x="-123825" y="847791"/>
            <a:ext cx="674400" cy="584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0"/>
          <p:cNvSpPr/>
          <p:nvPr/>
        </p:nvSpPr>
        <p:spPr>
          <a:xfrm flipH="1" rot="10800000">
            <a:off x="503116" y="1161450"/>
            <a:ext cx="352800" cy="3054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0"/>
          <p:cNvSpPr/>
          <p:nvPr/>
        </p:nvSpPr>
        <p:spPr>
          <a:xfrm flipH="1" rot="10800000">
            <a:off x="1208424" y="-131812"/>
            <a:ext cx="674400" cy="584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0"/>
          <p:cNvSpPr/>
          <p:nvPr/>
        </p:nvSpPr>
        <p:spPr>
          <a:xfrm flipH="1" rot="10800000">
            <a:off x="247753" y="49693"/>
            <a:ext cx="295200" cy="255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0"/>
          <p:cNvSpPr/>
          <p:nvPr/>
        </p:nvSpPr>
        <p:spPr>
          <a:xfrm flipH="1" rot="10800000">
            <a:off x="8763568" y="4485979"/>
            <a:ext cx="543000" cy="470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0"/>
          <p:cNvSpPr/>
          <p:nvPr/>
        </p:nvSpPr>
        <p:spPr>
          <a:xfrm flipH="1" rot="10800000">
            <a:off x="8523810" y="4741100"/>
            <a:ext cx="284100" cy="2457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0"/>
          <p:cNvSpPr/>
          <p:nvPr/>
        </p:nvSpPr>
        <p:spPr>
          <a:xfrm flipH="1" rot="10800000">
            <a:off x="8322785" y="3628023"/>
            <a:ext cx="543000" cy="470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0"/>
          <p:cNvSpPr/>
          <p:nvPr/>
        </p:nvSpPr>
        <p:spPr>
          <a:xfrm flipH="1" rot="10800000">
            <a:off x="8763569" y="4009882"/>
            <a:ext cx="237600" cy="205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0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0E293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￭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￮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●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○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○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6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fontsquirrel.com/fonts/nixie-one" TargetMode="External"/><Relationship Id="rId4" Type="http://schemas.openxmlformats.org/officeDocument/2006/relationships/hyperlink" Target="https://www.fontsquirrel.com/fonts/muli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1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1"/>
          <p:cNvSpPr txBox="1"/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0"/>
          <p:cNvSpPr txBox="1"/>
          <p:nvPr>
            <p:ph idx="4294967295" type="title"/>
          </p:nvPr>
        </p:nvSpPr>
        <p:spPr>
          <a:xfrm>
            <a:off x="3933825" y="2583325"/>
            <a:ext cx="3753000" cy="64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 picture is worth a thousand words</a:t>
            </a:r>
            <a:endParaRPr sz="3000"/>
          </a:p>
        </p:txBody>
      </p:sp>
      <p:sp>
        <p:nvSpPr>
          <p:cNvPr id="416" name="Google Shape;416;p20"/>
          <p:cNvSpPr txBox="1"/>
          <p:nvPr>
            <p:ph idx="4294967295" type="body"/>
          </p:nvPr>
        </p:nvSpPr>
        <p:spPr>
          <a:xfrm>
            <a:off x="3933825" y="3248025"/>
            <a:ext cx="3753000" cy="121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417" name="Google Shape;417;p20"/>
          <p:cNvPicPr preferRelativeResize="0"/>
          <p:nvPr/>
        </p:nvPicPr>
        <p:blipFill rotWithShape="1">
          <a:blip r:embed="rId3">
            <a:alphaModFix/>
          </a:blip>
          <a:srcRect b="0" l="0" r="0" t="13292"/>
          <a:stretch/>
        </p:blipFill>
        <p:spPr>
          <a:xfrm>
            <a:off x="-438150" y="1162050"/>
            <a:ext cx="4152900" cy="3601200"/>
          </a:xfrm>
          <a:prstGeom prst="hexagon">
            <a:avLst>
              <a:gd fmla="val 28504" name="adj"/>
              <a:gd fmla="val 115470" name="vf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18" name="Google Shape;418;p20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1"/>
          <p:cNvSpPr txBox="1"/>
          <p:nvPr>
            <p:ph idx="4294967295" type="title"/>
          </p:nvPr>
        </p:nvSpPr>
        <p:spPr>
          <a:xfrm>
            <a:off x="400050" y="1543050"/>
            <a:ext cx="2695500" cy="323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Want big impact?</a:t>
            </a:r>
            <a:endParaRPr b="1"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E293C"/>
                </a:solidFill>
              </a:rPr>
              <a:t>Use big image.</a:t>
            </a:r>
            <a:endParaRPr b="1" sz="2800">
              <a:solidFill>
                <a:srgbClr val="0E293C"/>
              </a:solidFill>
            </a:endParaRPr>
          </a:p>
        </p:txBody>
      </p:sp>
      <p:sp>
        <p:nvSpPr>
          <p:cNvPr id="424" name="Google Shape;424;p21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2"/>
          <p:cNvSpPr/>
          <p:nvPr/>
        </p:nvSpPr>
        <p:spPr>
          <a:xfrm>
            <a:off x="3147686" y="2137250"/>
            <a:ext cx="2414700" cy="2091900"/>
          </a:xfrm>
          <a:prstGeom prst="hexagon">
            <a:avLst>
              <a:gd fmla="val 29110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Gray</a:t>
            </a:r>
            <a:endParaRPr b="1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30" name="Google Shape;430;p22"/>
          <p:cNvSpPr txBox="1"/>
          <p:nvPr>
            <p:ph idx="4294967295" type="title"/>
          </p:nvPr>
        </p:nvSpPr>
        <p:spPr>
          <a:xfrm>
            <a:off x="1732700" y="1202200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431" name="Google Shape;431;p22"/>
          <p:cNvSpPr/>
          <p:nvPr/>
        </p:nvSpPr>
        <p:spPr>
          <a:xfrm>
            <a:off x="1275500" y="2137250"/>
            <a:ext cx="2414700" cy="2091900"/>
          </a:xfrm>
          <a:prstGeom prst="hexagon">
            <a:avLst>
              <a:gd fmla="val 29110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White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32" name="Google Shape;432;p22"/>
          <p:cNvSpPr/>
          <p:nvPr/>
        </p:nvSpPr>
        <p:spPr>
          <a:xfrm>
            <a:off x="5019872" y="2137250"/>
            <a:ext cx="2414700" cy="2091900"/>
          </a:xfrm>
          <a:prstGeom prst="hexagon">
            <a:avLst>
              <a:gd fmla="val 29110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Black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33" name="Google Shape;433;p22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3"/>
          <p:cNvSpPr txBox="1"/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439" name="Google Shape;439;p23"/>
          <p:cNvGraphicFramePr/>
          <p:nvPr/>
        </p:nvGraphicFramePr>
        <p:xfrm>
          <a:off x="1852600" y="23978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{82E14603-9625-4B3B-AF14-AF7DA4990C43}</a:tableStyleId>
              </a:tblPr>
              <a:tblGrid>
                <a:gridCol w="1326350"/>
                <a:gridCol w="1326350"/>
                <a:gridCol w="1326350"/>
                <a:gridCol w="1326350"/>
              </a:tblGrid>
              <a:tr h="45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A</a:t>
                      </a:r>
                      <a:endParaRPr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B</a:t>
                      </a:r>
                      <a:endParaRPr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C</a:t>
                      </a:r>
                      <a:endParaRPr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4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Yellow</a:t>
                      </a:r>
                      <a:endParaRPr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sz="18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</a:t>
                      </a:r>
                      <a:endParaRPr sz="18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7</a:t>
                      </a:r>
                      <a:endParaRPr sz="18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84769"/>
                    </a:solidFill>
                  </a:tcPr>
                </a:tc>
              </a:tr>
              <a:tr h="454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Blue</a:t>
                      </a:r>
                      <a:endParaRPr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30</a:t>
                      </a:r>
                      <a:endParaRPr sz="18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15</a:t>
                      </a:r>
                      <a:endParaRPr sz="18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sz="18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4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Orange</a:t>
                      </a:r>
                      <a:endParaRPr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</a:t>
                      </a:r>
                      <a:endParaRPr sz="18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24</a:t>
                      </a:r>
                      <a:endParaRPr sz="18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16</a:t>
                      </a:r>
                      <a:endParaRPr sz="18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84769"/>
                    </a:solidFill>
                  </a:tcPr>
                </a:tc>
              </a:tr>
            </a:tbl>
          </a:graphicData>
        </a:graphic>
      </p:graphicFrame>
      <p:sp>
        <p:nvSpPr>
          <p:cNvPr id="440" name="Google Shape;440;p23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4"/>
          <p:cNvSpPr/>
          <p:nvPr/>
        </p:nvSpPr>
        <p:spPr>
          <a:xfrm>
            <a:off x="875675" y="1285876"/>
            <a:ext cx="7451646" cy="3549800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24"/>
          <p:cNvSpPr txBox="1"/>
          <p:nvPr>
            <p:ph idx="4294967295" type="title"/>
          </p:nvPr>
        </p:nvSpPr>
        <p:spPr>
          <a:xfrm>
            <a:off x="1504100" y="659275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Maps</a:t>
            </a:r>
            <a:endParaRPr sz="3000"/>
          </a:p>
        </p:txBody>
      </p:sp>
      <p:sp>
        <p:nvSpPr>
          <p:cNvPr id="447" name="Google Shape;447;p24"/>
          <p:cNvSpPr/>
          <p:nvPr/>
        </p:nvSpPr>
        <p:spPr>
          <a:xfrm>
            <a:off x="2168025" y="2115131"/>
            <a:ext cx="7020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our office</a:t>
            </a:r>
            <a:endParaRPr sz="8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48" name="Google Shape;448;p24"/>
          <p:cNvSpPr/>
          <p:nvPr/>
        </p:nvSpPr>
        <p:spPr>
          <a:xfrm>
            <a:off x="1504091" y="2317626"/>
            <a:ext cx="207070" cy="274371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E1C6"/>
              </a:solidFill>
            </a:endParaRPr>
          </a:p>
        </p:txBody>
      </p:sp>
      <p:sp>
        <p:nvSpPr>
          <p:cNvPr id="449" name="Google Shape;449;p24"/>
          <p:cNvSpPr/>
          <p:nvPr/>
        </p:nvSpPr>
        <p:spPr>
          <a:xfrm>
            <a:off x="2970941" y="3632076"/>
            <a:ext cx="207070" cy="274371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E1C6"/>
              </a:solidFill>
            </a:endParaRPr>
          </a:p>
        </p:txBody>
      </p:sp>
      <p:sp>
        <p:nvSpPr>
          <p:cNvPr id="450" name="Google Shape;450;p24"/>
          <p:cNvSpPr/>
          <p:nvPr/>
        </p:nvSpPr>
        <p:spPr>
          <a:xfrm>
            <a:off x="3923441" y="2043251"/>
            <a:ext cx="207070" cy="274371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E1C6"/>
              </a:solidFill>
            </a:endParaRPr>
          </a:p>
        </p:txBody>
      </p:sp>
      <p:sp>
        <p:nvSpPr>
          <p:cNvPr id="451" name="Google Shape;451;p24"/>
          <p:cNvSpPr/>
          <p:nvPr/>
        </p:nvSpPr>
        <p:spPr>
          <a:xfrm>
            <a:off x="4590191" y="3955926"/>
            <a:ext cx="207070" cy="274371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E1C6"/>
              </a:solidFill>
            </a:endParaRPr>
          </a:p>
        </p:txBody>
      </p:sp>
      <p:sp>
        <p:nvSpPr>
          <p:cNvPr id="452" name="Google Shape;452;p24"/>
          <p:cNvSpPr/>
          <p:nvPr/>
        </p:nvSpPr>
        <p:spPr>
          <a:xfrm>
            <a:off x="6533291" y="2489076"/>
            <a:ext cx="207070" cy="274371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E1C6"/>
              </a:solidFill>
            </a:endParaRPr>
          </a:p>
        </p:txBody>
      </p:sp>
      <p:sp>
        <p:nvSpPr>
          <p:cNvPr id="453" name="Google Shape;453;p24"/>
          <p:cNvSpPr/>
          <p:nvPr/>
        </p:nvSpPr>
        <p:spPr>
          <a:xfrm>
            <a:off x="7190516" y="4041651"/>
            <a:ext cx="207070" cy="274371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E1C6"/>
              </a:solidFill>
            </a:endParaRPr>
          </a:p>
        </p:txBody>
      </p:sp>
      <p:sp>
        <p:nvSpPr>
          <p:cNvPr id="454" name="Google Shape;454;p24"/>
          <p:cNvSpPr/>
          <p:nvPr/>
        </p:nvSpPr>
        <p:spPr>
          <a:xfrm>
            <a:off x="623423" y="409575"/>
            <a:ext cx="463838" cy="463814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24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5"/>
          <p:cNvSpPr txBox="1"/>
          <p:nvPr>
            <p:ph idx="4294967295" type="ctrTitle"/>
          </p:nvPr>
        </p:nvSpPr>
        <p:spPr>
          <a:xfrm>
            <a:off x="685800" y="-9"/>
            <a:ext cx="77724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latin typeface="Muli"/>
                <a:ea typeface="Muli"/>
                <a:cs typeface="Muli"/>
                <a:sym typeface="Muli"/>
              </a:rPr>
              <a:t>89,526,124</a:t>
            </a:r>
            <a:endParaRPr b="1" sz="96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Whoa! That’s a big number, aren’t you proud?</a:t>
            </a:r>
            <a:endParaRPr b="1" sz="96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1" name="Google Shape;461;p25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6"/>
          <p:cNvSpPr txBox="1"/>
          <p:nvPr>
            <p:ph idx="4294967295" type="ctrTitle"/>
          </p:nvPr>
        </p:nvSpPr>
        <p:spPr>
          <a:xfrm>
            <a:off x="685800" y="5718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89,526,124$</a:t>
            </a:r>
            <a:endParaRPr b="1" sz="4800">
              <a:solidFill>
                <a:srgbClr val="00E1C6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7" name="Google Shape;467;p26"/>
          <p:cNvSpPr txBox="1"/>
          <p:nvPr>
            <p:ph idx="4294967295" type="subTitle"/>
          </p:nvPr>
        </p:nvSpPr>
        <p:spPr>
          <a:xfrm>
            <a:off x="685800" y="11827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That’s a lot of money</a:t>
            </a:r>
            <a:endParaRPr/>
          </a:p>
        </p:txBody>
      </p:sp>
      <p:sp>
        <p:nvSpPr>
          <p:cNvPr id="468" name="Google Shape;468;p26"/>
          <p:cNvSpPr txBox="1"/>
          <p:nvPr>
            <p:ph idx="4294967295" type="ctrTitle"/>
          </p:nvPr>
        </p:nvSpPr>
        <p:spPr>
          <a:xfrm>
            <a:off x="685800" y="35055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292E1"/>
                </a:solidFill>
                <a:latin typeface="Muli"/>
                <a:ea typeface="Muli"/>
                <a:cs typeface="Muli"/>
                <a:sym typeface="Muli"/>
              </a:rPr>
              <a:t>100%</a:t>
            </a:r>
            <a:endParaRPr b="1" sz="4800">
              <a:solidFill>
                <a:srgbClr val="3292E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9" name="Google Shape;469;p26"/>
          <p:cNvSpPr txBox="1"/>
          <p:nvPr>
            <p:ph idx="4294967295" type="subTitle"/>
          </p:nvPr>
        </p:nvSpPr>
        <p:spPr>
          <a:xfrm>
            <a:off x="685800" y="41164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Total success!</a:t>
            </a:r>
            <a:endParaRPr/>
          </a:p>
        </p:txBody>
      </p:sp>
      <p:sp>
        <p:nvSpPr>
          <p:cNvPr id="470" name="Google Shape;470;p26"/>
          <p:cNvSpPr txBox="1"/>
          <p:nvPr>
            <p:ph idx="4294967295" type="ctrTitle"/>
          </p:nvPr>
        </p:nvSpPr>
        <p:spPr>
          <a:xfrm>
            <a:off x="685800" y="203865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Muli"/>
                <a:ea typeface="Muli"/>
                <a:cs typeface="Muli"/>
                <a:sym typeface="Muli"/>
              </a:rPr>
              <a:t>185,244 users</a:t>
            </a:r>
            <a:endParaRPr b="1" sz="48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71" name="Google Shape;471;p26"/>
          <p:cNvSpPr txBox="1"/>
          <p:nvPr>
            <p:ph idx="4294967295" type="subTitle"/>
          </p:nvPr>
        </p:nvSpPr>
        <p:spPr>
          <a:xfrm>
            <a:off x="685800" y="26495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And a lot of users</a:t>
            </a:r>
            <a:endParaRPr/>
          </a:p>
        </p:txBody>
      </p:sp>
      <p:sp>
        <p:nvSpPr>
          <p:cNvPr id="472" name="Google Shape;472;p26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7"/>
          <p:cNvSpPr txBox="1"/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478" name="Google Shape;478;p27"/>
          <p:cNvSpPr/>
          <p:nvPr/>
        </p:nvSpPr>
        <p:spPr>
          <a:xfrm>
            <a:off x="1914525" y="2328350"/>
            <a:ext cx="1946100" cy="1325100"/>
          </a:xfrm>
          <a:prstGeom prst="homePlate">
            <a:avLst>
              <a:gd fmla="val 30129" name="adj"/>
            </a:avLst>
          </a:prstGeom>
          <a:noFill/>
          <a:ln cap="flat" cmpd="sng" w="114300">
            <a:solidFill>
              <a:srgbClr val="00E1C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first</a:t>
            </a:r>
            <a:endParaRPr>
              <a:solidFill>
                <a:srgbClr val="00E1C6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79" name="Google Shape;479;p27"/>
          <p:cNvSpPr/>
          <p:nvPr/>
        </p:nvSpPr>
        <p:spPr>
          <a:xfrm>
            <a:off x="3666197" y="2328350"/>
            <a:ext cx="1983600" cy="1325100"/>
          </a:xfrm>
          <a:prstGeom prst="chevron">
            <a:avLst>
              <a:gd fmla="val 29853" name="adj"/>
            </a:avLst>
          </a:prstGeom>
          <a:noFill/>
          <a:ln cap="flat" cmpd="sng" w="114300">
            <a:solidFill>
              <a:srgbClr val="19BBD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9BBD5"/>
                </a:solidFill>
                <a:latin typeface="Muli"/>
                <a:ea typeface="Muli"/>
                <a:cs typeface="Muli"/>
                <a:sym typeface="Muli"/>
              </a:rPr>
              <a:t>second</a:t>
            </a:r>
            <a:endParaRPr>
              <a:solidFill>
                <a:srgbClr val="19BBD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80" name="Google Shape;480;p27"/>
          <p:cNvSpPr/>
          <p:nvPr/>
        </p:nvSpPr>
        <p:spPr>
          <a:xfrm>
            <a:off x="5455294" y="2328350"/>
            <a:ext cx="1983600" cy="1325100"/>
          </a:xfrm>
          <a:prstGeom prst="chevron">
            <a:avLst>
              <a:gd fmla="val 29853" name="adj"/>
            </a:avLst>
          </a:prstGeom>
          <a:noFill/>
          <a:ln cap="flat" cmpd="sng" w="114300">
            <a:solidFill>
              <a:srgbClr val="3292E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292E1"/>
                </a:solidFill>
                <a:latin typeface="Muli"/>
                <a:ea typeface="Muli"/>
                <a:cs typeface="Muli"/>
                <a:sym typeface="Muli"/>
              </a:rPr>
              <a:t>last</a:t>
            </a:r>
            <a:endParaRPr>
              <a:solidFill>
                <a:srgbClr val="3292E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81" name="Google Shape;481;p27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8"/>
          <p:cNvSpPr txBox="1"/>
          <p:nvPr>
            <p:ph idx="4294967295" type="title"/>
          </p:nvPr>
        </p:nvSpPr>
        <p:spPr>
          <a:xfrm>
            <a:off x="3105600" y="461529"/>
            <a:ext cx="29328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Our sales funnel</a:t>
            </a:r>
            <a:endParaRPr sz="2400"/>
          </a:p>
        </p:txBody>
      </p:sp>
      <p:sp>
        <p:nvSpPr>
          <p:cNvPr id="487" name="Google Shape;487;p28"/>
          <p:cNvSpPr/>
          <p:nvPr/>
        </p:nvSpPr>
        <p:spPr>
          <a:xfrm>
            <a:off x="4156983" y="3996566"/>
            <a:ext cx="848400" cy="625500"/>
          </a:xfrm>
          <a:prstGeom prst="ellipse">
            <a:avLst/>
          </a:prstGeom>
          <a:solidFill>
            <a:srgbClr val="FFFFFF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28"/>
          <p:cNvSpPr/>
          <p:nvPr/>
        </p:nvSpPr>
        <p:spPr>
          <a:xfrm>
            <a:off x="3561295" y="2554335"/>
            <a:ext cx="2032200" cy="550500"/>
          </a:xfrm>
          <a:prstGeom prst="ellipse">
            <a:avLst/>
          </a:prstGeom>
          <a:gradFill>
            <a:gsLst>
              <a:gs pos="0">
                <a:srgbClr val="1ED7BE">
                  <a:alpha val="9803"/>
                </a:srgbClr>
              </a:gs>
              <a:gs pos="80000">
                <a:srgbClr val="1BC5C5">
                  <a:alpha val="9803"/>
                </a:srgbClr>
              </a:gs>
              <a:gs pos="100000">
                <a:srgbClr val="1CD9BD">
                  <a:alpha val="9803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28"/>
          <p:cNvSpPr/>
          <p:nvPr/>
        </p:nvSpPr>
        <p:spPr>
          <a:xfrm>
            <a:off x="3180644" y="1938652"/>
            <a:ext cx="2776800" cy="598800"/>
          </a:xfrm>
          <a:prstGeom prst="ellipse">
            <a:avLst/>
          </a:prstGeom>
          <a:solidFill>
            <a:srgbClr val="FFFFFF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28"/>
          <p:cNvSpPr/>
          <p:nvPr/>
        </p:nvSpPr>
        <p:spPr>
          <a:xfrm>
            <a:off x="4055273" y="3638071"/>
            <a:ext cx="1048500" cy="403500"/>
          </a:xfrm>
          <a:prstGeom prst="ellipse">
            <a:avLst/>
          </a:prstGeom>
          <a:solidFill>
            <a:srgbClr val="FFFFFF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28"/>
          <p:cNvSpPr/>
          <p:nvPr/>
        </p:nvSpPr>
        <p:spPr>
          <a:xfrm rot="10800000">
            <a:off x="3904757" y="3561320"/>
            <a:ext cx="1334700" cy="491400"/>
          </a:xfrm>
          <a:custGeom>
            <a:rect b="b" l="l" r="r" t="t"/>
            <a:pathLst>
              <a:path extrusionOk="0" h="120000" w="120000">
                <a:moveTo>
                  <a:pt x="103533" y="25191"/>
                </a:moveTo>
                <a:lnTo>
                  <a:pt x="16113" y="25191"/>
                </a:lnTo>
                <a:lnTo>
                  <a:pt x="16468" y="24492"/>
                </a:lnTo>
                <a:cubicBezTo>
                  <a:pt x="24817" y="9903"/>
                  <a:pt x="41101" y="0"/>
                  <a:pt x="59823" y="0"/>
                </a:cubicBezTo>
                <a:cubicBezTo>
                  <a:pt x="78544" y="0"/>
                  <a:pt x="94829" y="9903"/>
                  <a:pt x="103178" y="24492"/>
                </a:cubicBezTo>
                <a:lnTo>
                  <a:pt x="103533" y="25191"/>
                </a:lnTo>
                <a:close/>
                <a:moveTo>
                  <a:pt x="0" y="120000"/>
                </a:moveTo>
                <a:lnTo>
                  <a:pt x="15886" y="25191"/>
                </a:lnTo>
                <a:lnTo>
                  <a:pt x="103500" y="25191"/>
                </a:lnTo>
                <a:lnTo>
                  <a:pt x="120000" y="119286"/>
                </a:lnTo>
                <a:lnTo>
                  <a:pt x="119385" y="119290"/>
                </a:lnTo>
                <a:lnTo>
                  <a:pt x="115298" y="112860"/>
                </a:lnTo>
                <a:cubicBezTo>
                  <a:pt x="103296" y="97691"/>
                  <a:pt x="82971" y="85119"/>
                  <a:pt x="59918" y="87052"/>
                </a:cubicBezTo>
                <a:cubicBezTo>
                  <a:pt x="36865" y="88984"/>
                  <a:pt x="16540" y="97691"/>
                  <a:pt x="4538" y="112860"/>
                </a:cubicBez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1ED7BE">
                  <a:alpha val="74901"/>
                </a:srgbClr>
              </a:gs>
              <a:gs pos="75000">
                <a:srgbClr val="1BC5C5">
                  <a:alpha val="74901"/>
                </a:srgbClr>
              </a:gs>
              <a:gs pos="100000">
                <a:srgbClr val="1CD9BD">
                  <a:alpha val="7490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28"/>
          <p:cNvSpPr/>
          <p:nvPr/>
        </p:nvSpPr>
        <p:spPr>
          <a:xfrm>
            <a:off x="3859233" y="3124713"/>
            <a:ext cx="1446000" cy="523200"/>
          </a:xfrm>
          <a:prstGeom prst="ellipse">
            <a:avLst/>
          </a:prstGeom>
          <a:solidFill>
            <a:srgbClr val="FFFFFF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28"/>
          <p:cNvSpPr/>
          <p:nvPr/>
        </p:nvSpPr>
        <p:spPr>
          <a:xfrm rot="10800000">
            <a:off x="3654625" y="3008669"/>
            <a:ext cx="1837800" cy="639300"/>
          </a:xfrm>
          <a:custGeom>
            <a:rect b="b" l="l" r="r" t="t"/>
            <a:pathLst>
              <a:path extrusionOk="0" h="120000" w="120000">
                <a:moveTo>
                  <a:pt x="103533" y="25191"/>
                </a:moveTo>
                <a:lnTo>
                  <a:pt x="16113" y="25191"/>
                </a:lnTo>
                <a:lnTo>
                  <a:pt x="16468" y="24492"/>
                </a:lnTo>
                <a:cubicBezTo>
                  <a:pt x="24817" y="9903"/>
                  <a:pt x="41101" y="0"/>
                  <a:pt x="59823" y="0"/>
                </a:cubicBezTo>
                <a:cubicBezTo>
                  <a:pt x="78544" y="0"/>
                  <a:pt x="94829" y="9903"/>
                  <a:pt x="103178" y="24492"/>
                </a:cubicBezTo>
                <a:lnTo>
                  <a:pt x="103533" y="25191"/>
                </a:lnTo>
                <a:close/>
                <a:moveTo>
                  <a:pt x="0" y="120000"/>
                </a:moveTo>
                <a:lnTo>
                  <a:pt x="15886" y="25191"/>
                </a:lnTo>
                <a:lnTo>
                  <a:pt x="103500" y="25191"/>
                </a:lnTo>
                <a:lnTo>
                  <a:pt x="120000" y="119286"/>
                </a:lnTo>
                <a:lnTo>
                  <a:pt x="119385" y="119290"/>
                </a:lnTo>
                <a:lnTo>
                  <a:pt x="115298" y="112860"/>
                </a:lnTo>
                <a:cubicBezTo>
                  <a:pt x="103296" y="97691"/>
                  <a:pt x="64135" y="93695"/>
                  <a:pt x="60529" y="93738"/>
                </a:cubicBezTo>
                <a:cubicBezTo>
                  <a:pt x="45054" y="93837"/>
                  <a:pt x="41994" y="92997"/>
                  <a:pt x="31663" y="96697"/>
                </a:cubicBezTo>
                <a:cubicBezTo>
                  <a:pt x="21331" y="100396"/>
                  <a:pt x="13050" y="106171"/>
                  <a:pt x="0" y="120000"/>
                </a:cubicBezTo>
                <a:close/>
              </a:path>
            </a:pathLst>
          </a:custGeom>
          <a:gradFill>
            <a:gsLst>
              <a:gs pos="0">
                <a:srgbClr val="1ED7BE">
                  <a:alpha val="74901"/>
                </a:srgbClr>
              </a:gs>
              <a:gs pos="75000">
                <a:srgbClr val="1BC5C5">
                  <a:alpha val="74901"/>
                </a:srgbClr>
              </a:gs>
              <a:gs pos="100000">
                <a:srgbClr val="1CD9BD">
                  <a:alpha val="7490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28"/>
          <p:cNvSpPr/>
          <p:nvPr/>
        </p:nvSpPr>
        <p:spPr>
          <a:xfrm>
            <a:off x="3201585" y="1889037"/>
            <a:ext cx="2716800" cy="6675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cubicBezTo>
                  <a:pt x="93137" y="0"/>
                  <a:pt x="120000" y="27671"/>
                  <a:pt x="120000" y="61804"/>
                </a:cubicBezTo>
                <a:cubicBezTo>
                  <a:pt x="120000" y="87405"/>
                  <a:pt x="104889" y="109370"/>
                  <a:pt x="83354" y="118752"/>
                </a:cubicBezTo>
                <a:lnTo>
                  <a:pt x="79454" y="120000"/>
                </a:lnTo>
                <a:lnTo>
                  <a:pt x="76579" y="118085"/>
                </a:lnTo>
                <a:cubicBezTo>
                  <a:pt x="71483" y="115441"/>
                  <a:pt x="65881" y="113979"/>
                  <a:pt x="59999" y="113979"/>
                </a:cubicBezTo>
                <a:cubicBezTo>
                  <a:pt x="54118" y="113979"/>
                  <a:pt x="48516" y="115441"/>
                  <a:pt x="43420" y="118085"/>
                </a:cubicBezTo>
                <a:lnTo>
                  <a:pt x="40545" y="120000"/>
                </a:lnTo>
                <a:lnTo>
                  <a:pt x="36645" y="118752"/>
                </a:lnTo>
                <a:cubicBezTo>
                  <a:pt x="15110" y="109370"/>
                  <a:pt x="0" y="87405"/>
                  <a:pt x="0" y="61804"/>
                </a:cubicBezTo>
                <a:cubicBezTo>
                  <a:pt x="0" y="27671"/>
                  <a:pt x="26862" y="0"/>
                  <a:pt x="60000" y="0"/>
                </a:cubicBezTo>
                <a:close/>
              </a:path>
            </a:pathLst>
          </a:custGeom>
          <a:gradFill>
            <a:gsLst>
              <a:gs pos="0">
                <a:srgbClr val="1ED7BE">
                  <a:alpha val="9803"/>
                </a:srgbClr>
              </a:gs>
              <a:gs pos="80000">
                <a:srgbClr val="1BC5C5">
                  <a:alpha val="9803"/>
                </a:srgbClr>
              </a:gs>
              <a:gs pos="100000">
                <a:srgbClr val="1CD9BD">
                  <a:alpha val="9803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28"/>
          <p:cNvSpPr/>
          <p:nvPr/>
        </p:nvSpPr>
        <p:spPr>
          <a:xfrm rot="10800000">
            <a:off x="2782868" y="1806585"/>
            <a:ext cx="3534600" cy="730800"/>
          </a:xfrm>
          <a:custGeom>
            <a:rect b="b" l="l" r="r" t="t"/>
            <a:pathLst>
              <a:path extrusionOk="0" h="120000" w="120000">
                <a:moveTo>
                  <a:pt x="103533" y="25191"/>
                </a:moveTo>
                <a:lnTo>
                  <a:pt x="16113" y="25191"/>
                </a:lnTo>
                <a:lnTo>
                  <a:pt x="16468" y="24492"/>
                </a:lnTo>
                <a:cubicBezTo>
                  <a:pt x="24817" y="9903"/>
                  <a:pt x="41101" y="0"/>
                  <a:pt x="59823" y="0"/>
                </a:cubicBezTo>
                <a:cubicBezTo>
                  <a:pt x="78544" y="0"/>
                  <a:pt x="94829" y="9903"/>
                  <a:pt x="103178" y="24492"/>
                </a:cubicBezTo>
                <a:lnTo>
                  <a:pt x="103533" y="25191"/>
                </a:lnTo>
                <a:close/>
                <a:moveTo>
                  <a:pt x="0" y="120000"/>
                </a:moveTo>
                <a:lnTo>
                  <a:pt x="15886" y="25191"/>
                </a:lnTo>
                <a:lnTo>
                  <a:pt x="103500" y="25191"/>
                </a:lnTo>
                <a:lnTo>
                  <a:pt x="120000" y="119286"/>
                </a:lnTo>
                <a:lnTo>
                  <a:pt x="119385" y="119290"/>
                </a:lnTo>
                <a:lnTo>
                  <a:pt x="115298" y="112860"/>
                </a:lnTo>
                <a:cubicBezTo>
                  <a:pt x="103296" y="97691"/>
                  <a:pt x="82971" y="78054"/>
                  <a:pt x="59918" y="79987"/>
                </a:cubicBezTo>
                <a:cubicBezTo>
                  <a:pt x="36865" y="81920"/>
                  <a:pt x="16540" y="97691"/>
                  <a:pt x="4538" y="112860"/>
                </a:cubicBez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1ED7BE">
                  <a:alpha val="74901"/>
                </a:srgbClr>
              </a:gs>
              <a:gs pos="75000">
                <a:srgbClr val="1BC5C5">
                  <a:alpha val="74901"/>
                </a:srgbClr>
              </a:gs>
              <a:gs pos="100000">
                <a:srgbClr val="1CD9BD">
                  <a:alpha val="7490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28"/>
          <p:cNvSpPr/>
          <p:nvPr/>
        </p:nvSpPr>
        <p:spPr>
          <a:xfrm rot="10800000">
            <a:off x="3276488" y="2411864"/>
            <a:ext cx="2589000" cy="692700"/>
          </a:xfrm>
          <a:custGeom>
            <a:rect b="b" l="l" r="r" t="t"/>
            <a:pathLst>
              <a:path extrusionOk="0" h="120000" w="120000">
                <a:moveTo>
                  <a:pt x="103533" y="25191"/>
                </a:moveTo>
                <a:lnTo>
                  <a:pt x="16113" y="25191"/>
                </a:lnTo>
                <a:lnTo>
                  <a:pt x="16468" y="24492"/>
                </a:lnTo>
                <a:cubicBezTo>
                  <a:pt x="24817" y="9903"/>
                  <a:pt x="41101" y="0"/>
                  <a:pt x="59823" y="0"/>
                </a:cubicBezTo>
                <a:cubicBezTo>
                  <a:pt x="78544" y="0"/>
                  <a:pt x="94829" y="9903"/>
                  <a:pt x="103178" y="24492"/>
                </a:cubicBezTo>
                <a:lnTo>
                  <a:pt x="103533" y="25191"/>
                </a:lnTo>
                <a:close/>
                <a:moveTo>
                  <a:pt x="0" y="120000"/>
                </a:moveTo>
                <a:lnTo>
                  <a:pt x="15886" y="25191"/>
                </a:lnTo>
                <a:lnTo>
                  <a:pt x="103500" y="25191"/>
                </a:lnTo>
                <a:lnTo>
                  <a:pt x="120000" y="119286"/>
                </a:lnTo>
                <a:lnTo>
                  <a:pt x="119385" y="119290"/>
                </a:lnTo>
                <a:lnTo>
                  <a:pt x="115298" y="112860"/>
                </a:lnTo>
                <a:cubicBezTo>
                  <a:pt x="103296" y="97691"/>
                  <a:pt x="82511" y="86907"/>
                  <a:pt x="59458" y="88840"/>
                </a:cubicBezTo>
                <a:cubicBezTo>
                  <a:pt x="36405" y="90772"/>
                  <a:pt x="16540" y="97691"/>
                  <a:pt x="4538" y="112860"/>
                </a:cubicBez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1ED7BE">
                  <a:alpha val="74901"/>
                </a:srgbClr>
              </a:gs>
              <a:gs pos="75000">
                <a:srgbClr val="1BC5C5">
                  <a:alpha val="74901"/>
                </a:srgbClr>
              </a:gs>
              <a:gs pos="100000">
                <a:srgbClr val="1CD9BD">
                  <a:alpha val="7490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28"/>
          <p:cNvSpPr/>
          <p:nvPr/>
        </p:nvSpPr>
        <p:spPr>
          <a:xfrm rot="10800000">
            <a:off x="4088990" y="3986748"/>
            <a:ext cx="989700" cy="677700"/>
          </a:xfrm>
          <a:custGeom>
            <a:rect b="b" l="l" r="r" t="t"/>
            <a:pathLst>
              <a:path extrusionOk="0" h="120000" w="120000">
                <a:moveTo>
                  <a:pt x="103533" y="25191"/>
                </a:moveTo>
                <a:lnTo>
                  <a:pt x="16113" y="25191"/>
                </a:lnTo>
                <a:lnTo>
                  <a:pt x="16468" y="24492"/>
                </a:lnTo>
                <a:cubicBezTo>
                  <a:pt x="24817" y="9903"/>
                  <a:pt x="41101" y="0"/>
                  <a:pt x="59823" y="0"/>
                </a:cubicBezTo>
                <a:cubicBezTo>
                  <a:pt x="78544" y="0"/>
                  <a:pt x="94829" y="9903"/>
                  <a:pt x="103178" y="24492"/>
                </a:cubicBezTo>
                <a:lnTo>
                  <a:pt x="103533" y="25191"/>
                </a:lnTo>
                <a:close/>
                <a:moveTo>
                  <a:pt x="0" y="120000"/>
                </a:moveTo>
                <a:lnTo>
                  <a:pt x="15886" y="25191"/>
                </a:lnTo>
                <a:lnTo>
                  <a:pt x="103500" y="25191"/>
                </a:lnTo>
                <a:lnTo>
                  <a:pt x="120000" y="119286"/>
                </a:lnTo>
                <a:lnTo>
                  <a:pt x="118167" y="117026"/>
                </a:lnTo>
                <a:lnTo>
                  <a:pt x="115298" y="112860"/>
                </a:lnTo>
                <a:cubicBezTo>
                  <a:pt x="104108" y="98257"/>
                  <a:pt x="61154" y="97749"/>
                  <a:pt x="58935" y="97745"/>
                </a:cubicBezTo>
                <a:cubicBezTo>
                  <a:pt x="56715" y="97741"/>
                  <a:pt x="16540" y="97691"/>
                  <a:pt x="4538" y="112860"/>
                </a:cubicBez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1ED7BE">
                  <a:alpha val="74901"/>
                </a:srgbClr>
              </a:gs>
              <a:gs pos="75000">
                <a:srgbClr val="1BC5C5">
                  <a:alpha val="74901"/>
                </a:srgbClr>
              </a:gs>
              <a:gs pos="100000">
                <a:srgbClr val="1CD9BD">
                  <a:alpha val="7490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28"/>
          <p:cNvSpPr/>
          <p:nvPr/>
        </p:nvSpPr>
        <p:spPr>
          <a:xfrm>
            <a:off x="2695725" y="1301074"/>
            <a:ext cx="3709200" cy="6741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cubicBezTo>
                  <a:pt x="93137" y="0"/>
                  <a:pt x="120000" y="27671"/>
                  <a:pt x="120000" y="61804"/>
                </a:cubicBezTo>
                <a:cubicBezTo>
                  <a:pt x="120000" y="87405"/>
                  <a:pt x="104889" y="109370"/>
                  <a:pt x="83354" y="118752"/>
                </a:cubicBezTo>
                <a:lnTo>
                  <a:pt x="79454" y="120000"/>
                </a:lnTo>
                <a:lnTo>
                  <a:pt x="76579" y="118085"/>
                </a:lnTo>
                <a:cubicBezTo>
                  <a:pt x="71483" y="115441"/>
                  <a:pt x="65881" y="113979"/>
                  <a:pt x="59999" y="113979"/>
                </a:cubicBezTo>
                <a:cubicBezTo>
                  <a:pt x="54118" y="113979"/>
                  <a:pt x="48516" y="115441"/>
                  <a:pt x="43420" y="118085"/>
                </a:cubicBezTo>
                <a:lnTo>
                  <a:pt x="40545" y="120000"/>
                </a:lnTo>
                <a:lnTo>
                  <a:pt x="36645" y="118752"/>
                </a:lnTo>
                <a:cubicBezTo>
                  <a:pt x="15110" y="109370"/>
                  <a:pt x="0" y="87405"/>
                  <a:pt x="0" y="61804"/>
                </a:cubicBezTo>
                <a:cubicBezTo>
                  <a:pt x="0" y="27671"/>
                  <a:pt x="26862" y="0"/>
                  <a:pt x="60000" y="0"/>
                </a:cubicBezTo>
                <a:close/>
              </a:path>
            </a:pathLst>
          </a:custGeom>
          <a:gradFill>
            <a:gsLst>
              <a:gs pos="0">
                <a:srgbClr val="1ED7BE">
                  <a:alpha val="74901"/>
                </a:srgbClr>
              </a:gs>
              <a:gs pos="75000">
                <a:srgbClr val="1BC5C5">
                  <a:alpha val="74901"/>
                </a:srgbClr>
              </a:gs>
              <a:gs pos="100000">
                <a:srgbClr val="1CD9BD">
                  <a:alpha val="7490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28"/>
          <p:cNvSpPr/>
          <p:nvPr/>
        </p:nvSpPr>
        <p:spPr>
          <a:xfrm>
            <a:off x="4350691" y="2135142"/>
            <a:ext cx="434400" cy="434400"/>
          </a:xfrm>
          <a:prstGeom prst="ellipse">
            <a:avLst/>
          </a:prstGeom>
          <a:solidFill>
            <a:srgbClr val="1847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00" name="Google Shape;500;p28"/>
          <p:cNvSpPr txBox="1"/>
          <p:nvPr/>
        </p:nvSpPr>
        <p:spPr>
          <a:xfrm>
            <a:off x="4337645" y="2226188"/>
            <a:ext cx="5025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20%</a:t>
            </a:r>
            <a:endParaRPr sz="10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01" name="Google Shape;501;p28"/>
          <p:cNvSpPr/>
          <p:nvPr/>
        </p:nvSpPr>
        <p:spPr>
          <a:xfrm>
            <a:off x="4350691" y="2704400"/>
            <a:ext cx="434400" cy="434400"/>
          </a:xfrm>
          <a:prstGeom prst="ellipse">
            <a:avLst/>
          </a:prstGeom>
          <a:solidFill>
            <a:srgbClr val="1847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02" name="Google Shape;502;p28"/>
          <p:cNvSpPr txBox="1"/>
          <p:nvPr/>
        </p:nvSpPr>
        <p:spPr>
          <a:xfrm>
            <a:off x="4284559" y="2795437"/>
            <a:ext cx="6090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40%</a:t>
            </a:r>
            <a:endParaRPr sz="1000"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03" name="Google Shape;503;p28"/>
          <p:cNvSpPr/>
          <p:nvPr/>
        </p:nvSpPr>
        <p:spPr>
          <a:xfrm>
            <a:off x="4350691" y="3273659"/>
            <a:ext cx="434400" cy="434400"/>
          </a:xfrm>
          <a:prstGeom prst="ellipse">
            <a:avLst/>
          </a:prstGeom>
          <a:solidFill>
            <a:srgbClr val="1847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04" name="Google Shape;504;p28"/>
          <p:cNvSpPr txBox="1"/>
          <p:nvPr/>
        </p:nvSpPr>
        <p:spPr>
          <a:xfrm>
            <a:off x="4306473" y="3364715"/>
            <a:ext cx="5649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60%</a:t>
            </a:r>
            <a:endParaRPr sz="1000"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05" name="Google Shape;505;p28"/>
          <p:cNvSpPr/>
          <p:nvPr/>
        </p:nvSpPr>
        <p:spPr>
          <a:xfrm>
            <a:off x="4350691" y="4412177"/>
            <a:ext cx="434400" cy="434400"/>
          </a:xfrm>
          <a:prstGeom prst="ellipse">
            <a:avLst/>
          </a:prstGeom>
          <a:solidFill>
            <a:srgbClr val="1847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06" name="Google Shape;506;p28"/>
          <p:cNvSpPr txBox="1"/>
          <p:nvPr/>
        </p:nvSpPr>
        <p:spPr>
          <a:xfrm>
            <a:off x="4337645" y="4507514"/>
            <a:ext cx="5025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100%</a:t>
            </a:r>
            <a:endParaRPr sz="1000"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07" name="Google Shape;507;p28"/>
          <p:cNvSpPr/>
          <p:nvPr/>
        </p:nvSpPr>
        <p:spPr>
          <a:xfrm>
            <a:off x="4350691" y="3842918"/>
            <a:ext cx="434400" cy="434400"/>
          </a:xfrm>
          <a:prstGeom prst="ellipse">
            <a:avLst/>
          </a:prstGeom>
          <a:solidFill>
            <a:srgbClr val="1847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08" name="Google Shape;508;p28"/>
          <p:cNvSpPr txBox="1"/>
          <p:nvPr/>
        </p:nvSpPr>
        <p:spPr>
          <a:xfrm>
            <a:off x="4337596" y="3938244"/>
            <a:ext cx="5025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80%</a:t>
            </a:r>
            <a:endParaRPr sz="1000"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09" name="Google Shape;509;p28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9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515" name="Google Shape;515;p29"/>
          <p:cNvSpPr txBox="1"/>
          <p:nvPr>
            <p:ph idx="1" type="body"/>
          </p:nvPr>
        </p:nvSpPr>
        <p:spPr>
          <a:xfrm>
            <a:off x="1732700" y="2380900"/>
            <a:ext cx="2176800" cy="1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Yellow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gold, butter and ripe lemons. In the spectrum of visible light, yellow is found between green and orange.</a:t>
            </a:r>
            <a:endParaRPr sz="1000"/>
          </a:p>
        </p:txBody>
      </p:sp>
      <p:sp>
        <p:nvSpPr>
          <p:cNvPr id="516" name="Google Shape;516;p29"/>
          <p:cNvSpPr txBox="1"/>
          <p:nvPr>
            <p:ph idx="2" type="body"/>
          </p:nvPr>
        </p:nvSpPr>
        <p:spPr>
          <a:xfrm>
            <a:off x="4020974" y="2380900"/>
            <a:ext cx="2176800" cy="1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Blue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colour of the clear sky and the deep sea. It is located between violet and green on the optical spectrum.</a:t>
            </a:r>
            <a:endParaRPr sz="1000"/>
          </a:p>
        </p:txBody>
      </p:sp>
      <p:sp>
        <p:nvSpPr>
          <p:cNvPr id="517" name="Google Shape;517;p29"/>
          <p:cNvSpPr txBox="1"/>
          <p:nvPr>
            <p:ph idx="3" type="body"/>
          </p:nvPr>
        </p:nvSpPr>
        <p:spPr>
          <a:xfrm>
            <a:off x="6309248" y="2380900"/>
            <a:ext cx="2176800" cy="1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Red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blood, and because of this it has historically been associated with sacrifice, danger and courage. 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518" name="Google Shape;518;p29"/>
          <p:cNvSpPr txBox="1"/>
          <p:nvPr>
            <p:ph idx="1" type="body"/>
          </p:nvPr>
        </p:nvSpPr>
        <p:spPr>
          <a:xfrm>
            <a:off x="1732700" y="3523900"/>
            <a:ext cx="2176800" cy="1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Yellow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gold, butter and ripe lemons. In the spectrum of visible light, yellow is found between green and orange.</a:t>
            </a:r>
            <a:endParaRPr sz="1000"/>
          </a:p>
        </p:txBody>
      </p:sp>
      <p:sp>
        <p:nvSpPr>
          <p:cNvPr id="519" name="Google Shape;519;p29"/>
          <p:cNvSpPr txBox="1"/>
          <p:nvPr>
            <p:ph idx="2" type="body"/>
          </p:nvPr>
        </p:nvSpPr>
        <p:spPr>
          <a:xfrm>
            <a:off x="4020974" y="3523900"/>
            <a:ext cx="2176800" cy="1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Blue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colour of the clear sky and the deep sea. It is located between violet and green on the optical spectrum.</a:t>
            </a:r>
            <a:endParaRPr sz="1000"/>
          </a:p>
        </p:txBody>
      </p:sp>
      <p:sp>
        <p:nvSpPr>
          <p:cNvPr id="520" name="Google Shape;520;p29"/>
          <p:cNvSpPr txBox="1"/>
          <p:nvPr>
            <p:ph idx="3" type="body"/>
          </p:nvPr>
        </p:nvSpPr>
        <p:spPr>
          <a:xfrm>
            <a:off x="6309248" y="3523900"/>
            <a:ext cx="2176800" cy="1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Red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blood, and because of this it has historically been associated with sacrifice, danger and courage. 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521" name="Google Shape;521;p29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2"/>
          <p:cNvSpPr txBox="1"/>
          <p:nvPr>
            <p:ph type="title"/>
          </p:nvPr>
        </p:nvSpPr>
        <p:spPr>
          <a:xfrm>
            <a:off x="1732700" y="973600"/>
            <a:ext cx="57921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343" name="Google Shape;343;p12"/>
          <p:cNvSpPr txBox="1"/>
          <p:nvPr/>
        </p:nvSpPr>
        <p:spPr>
          <a:xfrm>
            <a:off x="1732700" y="1744525"/>
            <a:ext cx="3191400" cy="27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EDIT IN GOOGLE SLIDES</a:t>
            </a:r>
            <a:endParaRPr sz="1100">
              <a:solidFill>
                <a:srgbClr val="00E1C6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Click on the button under the presentation preview that says "Use as Google Slides Theme".</a:t>
            </a: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You will get a copy of this document on your Google Drive and will be able to edit, add or delete slides.</a:t>
            </a: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You have to be signed in to your Google account.</a:t>
            </a: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4" name="Google Shape;344;p12"/>
          <p:cNvSpPr txBox="1"/>
          <p:nvPr/>
        </p:nvSpPr>
        <p:spPr>
          <a:xfrm>
            <a:off x="5355921" y="1744525"/>
            <a:ext cx="3330900" cy="27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EDIT IN POWERPOINT®</a:t>
            </a:r>
            <a:endParaRPr sz="1100">
              <a:solidFill>
                <a:srgbClr val="00E1C6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Click on the button under the presentation preview that says "Download as PowerPoint template". You will get a .pptx file that you can edit in PowerPoint.</a:t>
            </a: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Remember to download and install the fonts used in this presentation (you’ll find the links to the font files needed in the </a:t>
            </a:r>
            <a:r>
              <a:rPr lang="en" sz="1100" u="sng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1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)</a:t>
            </a: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5" name="Google Shape;345;p12"/>
          <p:cNvSpPr txBox="1"/>
          <p:nvPr/>
        </p:nvSpPr>
        <p:spPr>
          <a:xfrm>
            <a:off x="1732700" y="3982125"/>
            <a:ext cx="69540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More info on how to use this template at </a:t>
            </a:r>
            <a:r>
              <a:rPr b="1" lang="en" sz="1100" u="sng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This template is free to use under </a:t>
            </a:r>
            <a:r>
              <a:rPr lang="en" sz="1100" u="sng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1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. </a:t>
            </a:r>
            <a:r>
              <a:rPr lang="en" sz="11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You can keep the Credits slide or mention SlidesCarnival and other resources used in a slide footer</a:t>
            </a:r>
            <a:r>
              <a:rPr lang="en" sz="11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.</a:t>
            </a: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6" name="Google Shape;346;p12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0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copy&amp;paste graphs from Excel and Google Sheets</a:t>
            </a:r>
            <a:endParaRPr/>
          </a:p>
        </p:txBody>
      </p:sp>
      <p:sp>
        <p:nvSpPr>
          <p:cNvPr id="527" name="Google Shape;527;p30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28" name="Google Shape;528;p30"/>
          <p:cNvCxnSpPr/>
          <p:nvPr/>
        </p:nvCxnSpPr>
        <p:spPr>
          <a:xfrm>
            <a:off x="1680750" y="1074699"/>
            <a:ext cx="57825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9" name="Google Shape;529;p30"/>
          <p:cNvCxnSpPr/>
          <p:nvPr/>
        </p:nvCxnSpPr>
        <p:spPr>
          <a:xfrm>
            <a:off x="1680750" y="1784181"/>
            <a:ext cx="57825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0" name="Google Shape;530;p30"/>
          <p:cNvCxnSpPr/>
          <p:nvPr/>
        </p:nvCxnSpPr>
        <p:spPr>
          <a:xfrm>
            <a:off x="1680750" y="2493663"/>
            <a:ext cx="57825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1" name="Google Shape;531;p30"/>
          <p:cNvCxnSpPr/>
          <p:nvPr/>
        </p:nvCxnSpPr>
        <p:spPr>
          <a:xfrm>
            <a:off x="1680750" y="3203146"/>
            <a:ext cx="57825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2" name="Google Shape;532;p30"/>
          <p:cNvCxnSpPr/>
          <p:nvPr/>
        </p:nvCxnSpPr>
        <p:spPr>
          <a:xfrm>
            <a:off x="1680750" y="3934526"/>
            <a:ext cx="57825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3" name="Google Shape;533;p30"/>
          <p:cNvSpPr txBox="1"/>
          <p:nvPr/>
        </p:nvSpPr>
        <p:spPr>
          <a:xfrm>
            <a:off x="1680750" y="915950"/>
            <a:ext cx="3093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4000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3000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2000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1000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34" name="Google Shape;534;p30"/>
          <p:cNvSpPr/>
          <p:nvPr/>
        </p:nvSpPr>
        <p:spPr>
          <a:xfrm>
            <a:off x="2176221" y="2380936"/>
            <a:ext cx="1866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30"/>
          <p:cNvSpPr/>
          <p:nvPr/>
        </p:nvSpPr>
        <p:spPr>
          <a:xfrm>
            <a:off x="2427235" y="1986873"/>
            <a:ext cx="1866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30"/>
          <p:cNvSpPr/>
          <p:nvPr/>
        </p:nvSpPr>
        <p:spPr>
          <a:xfrm>
            <a:off x="2678248" y="2493663"/>
            <a:ext cx="1866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30"/>
          <p:cNvSpPr/>
          <p:nvPr/>
        </p:nvSpPr>
        <p:spPr>
          <a:xfrm>
            <a:off x="3576494" y="2694726"/>
            <a:ext cx="1866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30"/>
          <p:cNvSpPr/>
          <p:nvPr/>
        </p:nvSpPr>
        <p:spPr>
          <a:xfrm>
            <a:off x="3827508" y="2096343"/>
            <a:ext cx="1866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30"/>
          <p:cNvSpPr/>
          <p:nvPr/>
        </p:nvSpPr>
        <p:spPr>
          <a:xfrm>
            <a:off x="4078521" y="1229023"/>
            <a:ext cx="1866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30"/>
          <p:cNvSpPr/>
          <p:nvPr/>
        </p:nvSpPr>
        <p:spPr>
          <a:xfrm>
            <a:off x="4976767" y="2140118"/>
            <a:ext cx="1866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30"/>
          <p:cNvSpPr/>
          <p:nvPr/>
        </p:nvSpPr>
        <p:spPr>
          <a:xfrm>
            <a:off x="5227780" y="1074575"/>
            <a:ext cx="1866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30"/>
          <p:cNvSpPr/>
          <p:nvPr/>
        </p:nvSpPr>
        <p:spPr>
          <a:xfrm>
            <a:off x="5478794" y="2322561"/>
            <a:ext cx="1866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30"/>
          <p:cNvSpPr/>
          <p:nvPr/>
        </p:nvSpPr>
        <p:spPr>
          <a:xfrm>
            <a:off x="6377039" y="2753100"/>
            <a:ext cx="1866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30"/>
          <p:cNvSpPr/>
          <p:nvPr/>
        </p:nvSpPr>
        <p:spPr>
          <a:xfrm>
            <a:off x="6628053" y="1293618"/>
            <a:ext cx="1866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30"/>
          <p:cNvSpPr/>
          <p:nvPr/>
        </p:nvSpPr>
        <p:spPr>
          <a:xfrm>
            <a:off x="6879066" y="1607408"/>
            <a:ext cx="1866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1"/>
          <p:cNvSpPr txBox="1"/>
          <p:nvPr>
            <p:ph idx="4294967295" type="body"/>
          </p:nvPr>
        </p:nvSpPr>
        <p:spPr>
          <a:xfrm>
            <a:off x="457200" y="1476375"/>
            <a:ext cx="4101900" cy="271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9BBD5"/>
                </a:solidFill>
              </a:rPr>
              <a:t>Mobile</a:t>
            </a:r>
            <a:r>
              <a:rPr b="1" lang="en">
                <a:solidFill>
                  <a:srgbClr val="19BBD5"/>
                </a:solidFill>
              </a:rPr>
              <a:t> project</a:t>
            </a:r>
            <a:endParaRPr b="1">
              <a:solidFill>
                <a:srgbClr val="19BBD5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551" name="Google Shape;551;p31"/>
          <p:cNvSpPr/>
          <p:nvPr/>
        </p:nvSpPr>
        <p:spPr>
          <a:xfrm>
            <a:off x="764399" y="480277"/>
            <a:ext cx="204520" cy="354335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31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53" name="Google Shape;553;p31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554" name="Google Shape;554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58" name="Google Shape;558;p31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2"/>
          <p:cNvSpPr txBox="1"/>
          <p:nvPr>
            <p:ph idx="4294967295" type="body"/>
          </p:nvPr>
        </p:nvSpPr>
        <p:spPr>
          <a:xfrm>
            <a:off x="457200" y="1476375"/>
            <a:ext cx="4101900" cy="271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9BBD5"/>
                </a:solidFill>
              </a:rPr>
              <a:t>Tablet project</a:t>
            </a:r>
            <a:endParaRPr b="1">
              <a:solidFill>
                <a:srgbClr val="19BBD5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564" name="Google Shape;564;p32"/>
          <p:cNvSpPr/>
          <p:nvPr/>
        </p:nvSpPr>
        <p:spPr>
          <a:xfrm>
            <a:off x="728630" y="480277"/>
            <a:ext cx="276059" cy="354335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32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66" name="Google Shape;566;p32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567" name="Google Shape;567;p3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71" name="Google Shape;57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33"/>
          <p:cNvSpPr txBox="1"/>
          <p:nvPr>
            <p:ph idx="4294967295" type="body"/>
          </p:nvPr>
        </p:nvSpPr>
        <p:spPr>
          <a:xfrm>
            <a:off x="457200" y="1476375"/>
            <a:ext cx="2838300" cy="271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9BBD5"/>
                </a:solidFill>
              </a:rPr>
              <a:t>Desktop project</a:t>
            </a:r>
            <a:endParaRPr b="1">
              <a:solidFill>
                <a:srgbClr val="19BBD5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grpSp>
        <p:nvGrpSpPr>
          <p:cNvPr id="577" name="Google Shape;577;p33"/>
          <p:cNvGrpSpPr/>
          <p:nvPr/>
        </p:nvGrpSpPr>
        <p:grpSpPr>
          <a:xfrm>
            <a:off x="707161" y="503826"/>
            <a:ext cx="318996" cy="307211"/>
            <a:chOff x="2583325" y="2972875"/>
            <a:chExt cx="462850" cy="445750"/>
          </a:xfrm>
        </p:grpSpPr>
        <p:sp>
          <p:nvSpPr>
            <p:cNvPr id="578" name="Google Shape;578;p33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0" name="Google Shape;580;p33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81" name="Google Shape;581;p33"/>
          <p:cNvGrpSpPr/>
          <p:nvPr/>
        </p:nvGrpSpPr>
        <p:grpSpPr>
          <a:xfrm>
            <a:off x="3438912" y="1241123"/>
            <a:ext cx="5041613" cy="2953821"/>
            <a:chOff x="3438912" y="1241123"/>
            <a:chExt cx="5041613" cy="2953821"/>
          </a:xfrm>
        </p:grpSpPr>
        <p:sp>
          <p:nvSpPr>
            <p:cNvPr id="582" name="Google Shape;582;p33"/>
            <p:cNvSpPr/>
            <p:nvPr/>
          </p:nvSpPr>
          <p:spPr>
            <a:xfrm>
              <a:off x="3851203" y="1241123"/>
              <a:ext cx="4215484" cy="2821676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3438912" y="4117212"/>
              <a:ext cx="5041613" cy="77732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3438912" y="4055026"/>
              <a:ext cx="5040836" cy="62185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5585935" y="4055026"/>
              <a:ext cx="738233" cy="38866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3393E2"/>
                </a:gs>
                <a:gs pos="100000">
                  <a:srgbClr val="00E2C7"/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86" name="Google Shape;586;p33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001864" y="1403979"/>
            <a:ext cx="3918761" cy="2489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34"/>
          <p:cNvSpPr/>
          <p:nvPr/>
        </p:nvSpPr>
        <p:spPr>
          <a:xfrm rot="-5400000">
            <a:off x="1053600" y="533300"/>
            <a:ext cx="1855800" cy="21429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2" name="Google Shape;592;p34"/>
          <p:cNvSpPr txBox="1"/>
          <p:nvPr>
            <p:ph idx="4294967295" type="ctrTitle"/>
          </p:nvPr>
        </p:nvSpPr>
        <p:spPr>
          <a:xfrm>
            <a:off x="3152775" y="1354750"/>
            <a:ext cx="4562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/>
              <a:t>Thanks!</a:t>
            </a:r>
            <a:endParaRPr sz="8000"/>
          </a:p>
        </p:txBody>
      </p:sp>
      <p:sp>
        <p:nvSpPr>
          <p:cNvPr id="593" name="Google Shape;593;p34"/>
          <p:cNvSpPr txBox="1"/>
          <p:nvPr>
            <p:ph idx="4294967295" type="body"/>
          </p:nvPr>
        </p:nvSpPr>
        <p:spPr>
          <a:xfrm>
            <a:off x="3286468" y="2400250"/>
            <a:ext cx="4562100" cy="24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Any questions?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at:</a:t>
            </a:r>
            <a:endParaRPr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@username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user@mail.me</a:t>
            </a:r>
            <a:endParaRPr/>
          </a:p>
        </p:txBody>
      </p:sp>
      <p:sp>
        <p:nvSpPr>
          <p:cNvPr id="594" name="Google Shape;594;p34"/>
          <p:cNvSpPr/>
          <p:nvPr/>
        </p:nvSpPr>
        <p:spPr>
          <a:xfrm>
            <a:off x="1591719" y="1212580"/>
            <a:ext cx="779561" cy="77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34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5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601" name="Google Shape;601;p35"/>
          <p:cNvSpPr txBox="1"/>
          <p:nvPr>
            <p:ph idx="1" type="body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Special thanks to all the people who made and released these awesome resources for free: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6DAEC"/>
              </a:buClr>
              <a:buSzPts val="1400"/>
              <a:buChar char="◇"/>
            </a:pPr>
            <a:r>
              <a:rPr lang="en"/>
              <a:t>Presentation template by </a:t>
            </a:r>
            <a:r>
              <a:rPr lang="en" u="sng">
                <a:hlinkClick r:id="rId3"/>
              </a:rPr>
              <a:t>SlidesCarnival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Char char="◇"/>
            </a:pPr>
            <a:r>
              <a:rPr lang="en"/>
              <a:t>Photographs by </a:t>
            </a:r>
            <a:r>
              <a:rPr lang="en" u="sng">
                <a:hlinkClick r:id="rId4"/>
              </a:rPr>
              <a:t>Unsplash</a:t>
            </a:r>
            <a:endParaRPr/>
          </a:p>
        </p:txBody>
      </p:sp>
      <p:sp>
        <p:nvSpPr>
          <p:cNvPr id="602" name="Google Shape;602;p35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36"/>
          <p:cNvSpPr txBox="1"/>
          <p:nvPr>
            <p:ph idx="4294967295" type="title"/>
          </p:nvPr>
        </p:nvSpPr>
        <p:spPr>
          <a:xfrm>
            <a:off x="1732700" y="706900"/>
            <a:ext cx="62589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9BBD5"/>
                </a:solidFill>
              </a:rPr>
              <a:t>Presentation design</a:t>
            </a:r>
            <a:endParaRPr>
              <a:solidFill>
                <a:srgbClr val="19BBD5"/>
              </a:solidFill>
            </a:endParaRPr>
          </a:p>
        </p:txBody>
      </p:sp>
      <p:sp>
        <p:nvSpPr>
          <p:cNvPr id="608" name="Google Shape;608;p36"/>
          <p:cNvSpPr txBox="1"/>
          <p:nvPr>
            <p:ph idx="4294967295" type="body"/>
          </p:nvPr>
        </p:nvSpPr>
        <p:spPr>
          <a:xfrm>
            <a:off x="1732700" y="1285875"/>
            <a:ext cx="6954000" cy="25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This presentation uses the following typographies and colors: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Titles: Nixie One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Body copy: Muli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download the fonts on this page: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E1C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https://www.fontsquirrel.com/fonts/nixie-one</a:t>
            </a:r>
            <a:endParaRPr>
              <a:solidFill>
                <a:srgbClr val="00E1C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E1C6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https://www.fontsquirrel.com/fonts/muli</a:t>
            </a:r>
            <a:endParaRPr>
              <a:solidFill>
                <a:srgbClr val="00E1C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6DAEC"/>
                </a:solidFill>
              </a:rPr>
              <a:t>Aquamarina </a:t>
            </a:r>
            <a:r>
              <a:rPr b="1" lang="en">
                <a:solidFill>
                  <a:srgbClr val="00E1C6"/>
                </a:solidFill>
              </a:rPr>
              <a:t>#00e1c6</a:t>
            </a:r>
            <a:r>
              <a:rPr lang="en">
                <a:solidFill>
                  <a:srgbClr val="C6DAEC"/>
                </a:solidFill>
              </a:rPr>
              <a:t>  /  Turquoise </a:t>
            </a:r>
            <a:r>
              <a:rPr b="1" lang="en">
                <a:solidFill>
                  <a:srgbClr val="19BBD5"/>
                </a:solidFill>
              </a:rPr>
              <a:t>#19bbd5</a:t>
            </a:r>
            <a:r>
              <a:rPr lang="en">
                <a:solidFill>
                  <a:srgbClr val="C6DAEC"/>
                </a:solidFill>
              </a:rPr>
              <a:t>  /  Skyblue </a:t>
            </a:r>
            <a:r>
              <a:rPr b="1" lang="en">
                <a:solidFill>
                  <a:srgbClr val="2C9DDE"/>
                </a:solidFill>
              </a:rPr>
              <a:t>#2c9dde</a:t>
            </a:r>
            <a:r>
              <a:rPr lang="en">
                <a:solidFill>
                  <a:srgbClr val="C6DAEC"/>
                </a:solidFill>
              </a:rPr>
              <a:t>  /  </a:t>
            </a:r>
            <a:endParaRPr>
              <a:solidFill>
                <a:srgbClr val="C6DAE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6DAEC"/>
                </a:solidFill>
              </a:rPr>
              <a:t>Light gray </a:t>
            </a:r>
            <a:r>
              <a:rPr b="1" lang="en">
                <a:solidFill>
                  <a:srgbClr val="C6DAEC"/>
                </a:solidFill>
              </a:rPr>
              <a:t>#c6daec</a:t>
            </a:r>
            <a:r>
              <a:rPr lang="en">
                <a:solidFill>
                  <a:srgbClr val="C6DAEC"/>
                </a:solidFill>
              </a:rPr>
              <a:t>  /  Dark blue  </a:t>
            </a:r>
            <a:r>
              <a:rPr b="1" lang="en">
                <a:solidFill>
                  <a:srgbClr val="0E293C"/>
                </a:solidFill>
                <a:highlight>
                  <a:srgbClr val="C6DAEC"/>
                </a:highlight>
              </a:rPr>
              <a:t>#0e293c</a:t>
            </a:r>
            <a:endParaRPr>
              <a:solidFill>
                <a:srgbClr val="0E293C"/>
              </a:solidFill>
              <a:highlight>
                <a:srgbClr val="C6DAEC"/>
              </a:highlight>
            </a:endParaRPr>
          </a:p>
        </p:txBody>
      </p:sp>
      <p:sp>
        <p:nvSpPr>
          <p:cNvPr id="609" name="Google Shape;609;p36"/>
          <p:cNvSpPr txBox="1"/>
          <p:nvPr/>
        </p:nvSpPr>
        <p:spPr>
          <a:xfrm>
            <a:off x="1732700" y="4247850"/>
            <a:ext cx="60399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19BBD5"/>
                </a:solidFill>
                <a:latin typeface="Muli"/>
                <a:ea typeface="Muli"/>
                <a:cs typeface="Muli"/>
                <a:sym typeface="Muli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solidFill>
                <a:srgbClr val="19BBD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19BBD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9BBD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10" name="Google Shape;610;p36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7"/>
          <p:cNvSpPr txBox="1"/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616" name="Google Shape;616;p37"/>
          <p:cNvSpPr txBox="1"/>
          <p:nvPr>
            <p:ph idx="1" type="subTitle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617" name="Google Shape;617;p37"/>
          <p:cNvSpPr txBox="1"/>
          <p:nvPr/>
        </p:nvSpPr>
        <p:spPr>
          <a:xfrm>
            <a:off x="409575" y="1676400"/>
            <a:ext cx="20670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2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38"/>
          <p:cNvSpPr txBox="1"/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623" name="Google Shape;623;p38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4" name="Google Shape;624;p38"/>
          <p:cNvSpPr/>
          <p:nvPr/>
        </p:nvSpPr>
        <p:spPr>
          <a:xfrm>
            <a:off x="6745467" y="2755950"/>
            <a:ext cx="7176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DEC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25" name="Google Shape;625;p38"/>
          <p:cNvSpPr/>
          <p:nvPr/>
        </p:nvSpPr>
        <p:spPr>
          <a:xfrm>
            <a:off x="6169842" y="2755950"/>
            <a:ext cx="7176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NOV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26" name="Google Shape;626;p38"/>
          <p:cNvSpPr/>
          <p:nvPr/>
        </p:nvSpPr>
        <p:spPr>
          <a:xfrm>
            <a:off x="5594218" y="2755950"/>
            <a:ext cx="7176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OCT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27" name="Google Shape;627;p38"/>
          <p:cNvSpPr/>
          <p:nvPr/>
        </p:nvSpPr>
        <p:spPr>
          <a:xfrm>
            <a:off x="5018593" y="2755950"/>
            <a:ext cx="7176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SEP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28" name="Google Shape;628;p38"/>
          <p:cNvSpPr/>
          <p:nvPr/>
        </p:nvSpPr>
        <p:spPr>
          <a:xfrm>
            <a:off x="4442969" y="2755950"/>
            <a:ext cx="7176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AUG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29" name="Google Shape;629;p38"/>
          <p:cNvSpPr/>
          <p:nvPr/>
        </p:nvSpPr>
        <p:spPr>
          <a:xfrm>
            <a:off x="3867344" y="2755950"/>
            <a:ext cx="7176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JUL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30" name="Google Shape;630;p38"/>
          <p:cNvSpPr/>
          <p:nvPr/>
        </p:nvSpPr>
        <p:spPr>
          <a:xfrm>
            <a:off x="3291720" y="2755950"/>
            <a:ext cx="7176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JUN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31" name="Google Shape;631;p38"/>
          <p:cNvSpPr/>
          <p:nvPr/>
        </p:nvSpPr>
        <p:spPr>
          <a:xfrm>
            <a:off x="2716095" y="2755950"/>
            <a:ext cx="7176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MAY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32" name="Google Shape;632;p38"/>
          <p:cNvSpPr/>
          <p:nvPr/>
        </p:nvSpPr>
        <p:spPr>
          <a:xfrm>
            <a:off x="2140471" y="2755950"/>
            <a:ext cx="7176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APR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33" name="Google Shape;633;p38"/>
          <p:cNvSpPr/>
          <p:nvPr/>
        </p:nvSpPr>
        <p:spPr>
          <a:xfrm>
            <a:off x="1564846" y="2755950"/>
            <a:ext cx="7176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MAR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34" name="Google Shape;634;p38"/>
          <p:cNvSpPr/>
          <p:nvPr/>
        </p:nvSpPr>
        <p:spPr>
          <a:xfrm>
            <a:off x="989222" y="2755950"/>
            <a:ext cx="7176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FEB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35" name="Google Shape;635;p38"/>
          <p:cNvSpPr/>
          <p:nvPr/>
        </p:nvSpPr>
        <p:spPr>
          <a:xfrm>
            <a:off x="413597" y="2755950"/>
            <a:ext cx="7176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JAN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36" name="Google Shape;636;p38"/>
          <p:cNvSpPr/>
          <p:nvPr/>
        </p:nvSpPr>
        <p:spPr>
          <a:xfrm>
            <a:off x="0" y="2755950"/>
            <a:ext cx="5556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637" name="Google Shape;637;p38"/>
          <p:cNvCxnSpPr/>
          <p:nvPr/>
        </p:nvCxnSpPr>
        <p:spPr>
          <a:xfrm rot="10800000">
            <a:off x="670537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38" name="Google Shape;638;p38"/>
          <p:cNvSpPr txBox="1"/>
          <p:nvPr/>
        </p:nvSpPr>
        <p:spPr>
          <a:xfrm>
            <a:off x="634763" y="1727200"/>
            <a:ext cx="108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639" name="Google Shape;639;p38"/>
          <p:cNvCxnSpPr/>
          <p:nvPr/>
        </p:nvCxnSpPr>
        <p:spPr>
          <a:xfrm rot="10800000">
            <a:off x="1822716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40" name="Google Shape;640;p38"/>
          <p:cNvSpPr txBox="1"/>
          <p:nvPr/>
        </p:nvSpPr>
        <p:spPr>
          <a:xfrm>
            <a:off x="1788257" y="1727200"/>
            <a:ext cx="108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Red is the colour of danger and courage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641" name="Google Shape;641;p38"/>
          <p:cNvCxnSpPr/>
          <p:nvPr/>
        </p:nvCxnSpPr>
        <p:spPr>
          <a:xfrm rot="10800000">
            <a:off x="2974895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42" name="Google Shape;642;p38"/>
          <p:cNvSpPr txBox="1"/>
          <p:nvPr/>
        </p:nvSpPr>
        <p:spPr>
          <a:xfrm>
            <a:off x="2941750" y="1727200"/>
            <a:ext cx="108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643" name="Google Shape;643;p38"/>
          <p:cNvCxnSpPr/>
          <p:nvPr/>
        </p:nvCxnSpPr>
        <p:spPr>
          <a:xfrm rot="10800000">
            <a:off x="4127075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44" name="Google Shape;644;p38"/>
          <p:cNvSpPr txBox="1"/>
          <p:nvPr/>
        </p:nvSpPr>
        <p:spPr>
          <a:xfrm>
            <a:off x="4095243" y="1727200"/>
            <a:ext cx="108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645" name="Google Shape;645;p38"/>
          <p:cNvCxnSpPr/>
          <p:nvPr/>
        </p:nvCxnSpPr>
        <p:spPr>
          <a:xfrm rot="10800000">
            <a:off x="5279254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46" name="Google Shape;646;p38"/>
          <p:cNvSpPr txBox="1"/>
          <p:nvPr/>
        </p:nvSpPr>
        <p:spPr>
          <a:xfrm>
            <a:off x="5248737" y="1727200"/>
            <a:ext cx="108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647" name="Google Shape;647;p38"/>
          <p:cNvCxnSpPr/>
          <p:nvPr/>
        </p:nvCxnSpPr>
        <p:spPr>
          <a:xfrm rot="10800000">
            <a:off x="643143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48" name="Google Shape;648;p38"/>
          <p:cNvSpPr txBox="1"/>
          <p:nvPr/>
        </p:nvSpPr>
        <p:spPr>
          <a:xfrm>
            <a:off x="6402230" y="1727200"/>
            <a:ext cx="108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649" name="Google Shape;649;p38"/>
          <p:cNvCxnSpPr/>
          <p:nvPr/>
        </p:nvCxnSpPr>
        <p:spPr>
          <a:xfrm rot="10800000">
            <a:off x="1255475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50" name="Google Shape;650;p38"/>
          <p:cNvSpPr txBox="1"/>
          <p:nvPr/>
        </p:nvSpPr>
        <p:spPr>
          <a:xfrm>
            <a:off x="1194310" y="3648150"/>
            <a:ext cx="108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651" name="Google Shape;651;p38"/>
          <p:cNvCxnSpPr/>
          <p:nvPr/>
        </p:nvCxnSpPr>
        <p:spPr>
          <a:xfrm rot="10800000">
            <a:off x="2407654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52" name="Google Shape;652;p38"/>
          <p:cNvSpPr txBox="1"/>
          <p:nvPr/>
        </p:nvSpPr>
        <p:spPr>
          <a:xfrm>
            <a:off x="2354478" y="3648150"/>
            <a:ext cx="108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653" name="Google Shape;653;p38"/>
          <p:cNvCxnSpPr/>
          <p:nvPr/>
        </p:nvCxnSpPr>
        <p:spPr>
          <a:xfrm rot="10800000">
            <a:off x="3559833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54" name="Google Shape;654;p38"/>
          <p:cNvSpPr txBox="1"/>
          <p:nvPr/>
        </p:nvSpPr>
        <p:spPr>
          <a:xfrm>
            <a:off x="3514646" y="3648150"/>
            <a:ext cx="108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655" name="Google Shape;655;p38"/>
          <p:cNvCxnSpPr/>
          <p:nvPr/>
        </p:nvCxnSpPr>
        <p:spPr>
          <a:xfrm rot="10800000">
            <a:off x="4712013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56" name="Google Shape;656;p38"/>
          <p:cNvSpPr txBox="1"/>
          <p:nvPr/>
        </p:nvSpPr>
        <p:spPr>
          <a:xfrm>
            <a:off x="4674814" y="3648150"/>
            <a:ext cx="108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Red is the colour of danger and courage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657" name="Google Shape;657;p38"/>
          <p:cNvCxnSpPr/>
          <p:nvPr/>
        </p:nvCxnSpPr>
        <p:spPr>
          <a:xfrm rot="10800000">
            <a:off x="58641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58" name="Google Shape;658;p38"/>
          <p:cNvSpPr txBox="1"/>
          <p:nvPr/>
        </p:nvSpPr>
        <p:spPr>
          <a:xfrm>
            <a:off x="5834982" y="3648150"/>
            <a:ext cx="108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659" name="Google Shape;659;p38"/>
          <p:cNvCxnSpPr/>
          <p:nvPr/>
        </p:nvCxnSpPr>
        <p:spPr>
          <a:xfrm rot="10800000">
            <a:off x="7016371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60" name="Google Shape;660;p38"/>
          <p:cNvSpPr txBox="1"/>
          <p:nvPr/>
        </p:nvSpPr>
        <p:spPr>
          <a:xfrm>
            <a:off x="6983418" y="3648150"/>
            <a:ext cx="90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39"/>
          <p:cNvSpPr txBox="1"/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666" name="Google Shape;666;p39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7" name="Google Shape;667;p39"/>
          <p:cNvSpPr/>
          <p:nvPr/>
        </p:nvSpPr>
        <p:spPr>
          <a:xfrm>
            <a:off x="0" y="26758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39"/>
          <p:cNvSpPr/>
          <p:nvPr/>
        </p:nvSpPr>
        <p:spPr>
          <a:xfrm>
            <a:off x="0" y="26758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dk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9" name="Google Shape;669;p39"/>
          <p:cNvGrpSpPr/>
          <p:nvPr/>
        </p:nvGrpSpPr>
        <p:grpSpPr>
          <a:xfrm>
            <a:off x="1786339" y="2008201"/>
            <a:ext cx="473400" cy="473400"/>
            <a:chOff x="1786339" y="1703401"/>
            <a:chExt cx="473400" cy="473400"/>
          </a:xfrm>
        </p:grpSpPr>
        <p:sp>
          <p:nvSpPr>
            <p:cNvPr id="670" name="Google Shape;670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71" name="Google Shape;671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Muli"/>
                  <a:ea typeface="Muli"/>
                  <a:cs typeface="Muli"/>
                  <a:sym typeface="Muli"/>
                </a:rPr>
                <a:t>1</a:t>
              </a:r>
              <a:endParaRPr sz="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672" name="Google Shape;672;p39"/>
          <p:cNvGrpSpPr/>
          <p:nvPr/>
        </p:nvGrpSpPr>
        <p:grpSpPr>
          <a:xfrm>
            <a:off x="3814414" y="2008201"/>
            <a:ext cx="473400" cy="473400"/>
            <a:chOff x="3814414" y="1703401"/>
            <a:chExt cx="473400" cy="473400"/>
          </a:xfrm>
        </p:grpSpPr>
        <p:sp>
          <p:nvSpPr>
            <p:cNvPr id="673" name="Google Shape;673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74" name="Google Shape;674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Muli"/>
                  <a:ea typeface="Muli"/>
                  <a:cs typeface="Muli"/>
                  <a:sym typeface="Muli"/>
                </a:rPr>
                <a:t>3</a:t>
              </a:r>
              <a:endParaRPr sz="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675" name="Google Shape;675;p39"/>
          <p:cNvGrpSpPr/>
          <p:nvPr/>
        </p:nvGrpSpPr>
        <p:grpSpPr>
          <a:xfrm>
            <a:off x="5842489" y="2008201"/>
            <a:ext cx="473400" cy="473400"/>
            <a:chOff x="5842489" y="1703401"/>
            <a:chExt cx="473400" cy="473400"/>
          </a:xfrm>
        </p:grpSpPr>
        <p:sp>
          <p:nvSpPr>
            <p:cNvPr id="676" name="Google Shape;676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77" name="Google Shape;677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Muli"/>
                  <a:ea typeface="Muli"/>
                  <a:cs typeface="Muli"/>
                  <a:sym typeface="Muli"/>
                </a:rPr>
                <a:t>5</a:t>
              </a:r>
              <a:endParaRPr sz="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678" name="Google Shape;678;p39"/>
          <p:cNvGrpSpPr/>
          <p:nvPr/>
        </p:nvGrpSpPr>
        <p:grpSpPr>
          <a:xfrm>
            <a:off x="6880814" y="3881100"/>
            <a:ext cx="473400" cy="473400"/>
            <a:chOff x="6880814" y="3576300"/>
            <a:chExt cx="473400" cy="473400"/>
          </a:xfrm>
        </p:grpSpPr>
        <p:sp>
          <p:nvSpPr>
            <p:cNvPr id="679" name="Google Shape;679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80" name="Google Shape;680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Muli"/>
                  <a:ea typeface="Muli"/>
                  <a:cs typeface="Muli"/>
                  <a:sym typeface="Muli"/>
                </a:rPr>
                <a:t>6</a:t>
              </a:r>
              <a:endParaRPr sz="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681" name="Google Shape;681;p39"/>
          <p:cNvGrpSpPr/>
          <p:nvPr/>
        </p:nvGrpSpPr>
        <p:grpSpPr>
          <a:xfrm>
            <a:off x="4852739" y="3881100"/>
            <a:ext cx="473400" cy="473400"/>
            <a:chOff x="4852739" y="3576300"/>
            <a:chExt cx="473400" cy="473400"/>
          </a:xfrm>
        </p:grpSpPr>
        <p:sp>
          <p:nvSpPr>
            <p:cNvPr id="682" name="Google Shape;682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83" name="Google Shape;683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Muli"/>
                  <a:ea typeface="Muli"/>
                  <a:cs typeface="Muli"/>
                  <a:sym typeface="Muli"/>
                </a:rPr>
                <a:t>4</a:t>
              </a:r>
              <a:endParaRPr sz="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684" name="Google Shape;684;p39"/>
          <p:cNvGrpSpPr/>
          <p:nvPr/>
        </p:nvGrpSpPr>
        <p:grpSpPr>
          <a:xfrm>
            <a:off x="2824664" y="3881100"/>
            <a:ext cx="473400" cy="473400"/>
            <a:chOff x="2824664" y="3576300"/>
            <a:chExt cx="473400" cy="473400"/>
          </a:xfrm>
        </p:grpSpPr>
        <p:sp>
          <p:nvSpPr>
            <p:cNvPr id="685" name="Google Shape;685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86" name="Google Shape;686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Muli"/>
                  <a:ea typeface="Muli"/>
                  <a:cs typeface="Muli"/>
                  <a:sym typeface="Muli"/>
                </a:rPr>
                <a:t>2</a:t>
              </a:r>
              <a:endParaRPr sz="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687" name="Google Shape;687;p39"/>
          <p:cNvSpPr txBox="1"/>
          <p:nvPr/>
        </p:nvSpPr>
        <p:spPr>
          <a:xfrm>
            <a:off x="1379850" y="1460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88" name="Google Shape;688;p39"/>
          <p:cNvSpPr txBox="1"/>
          <p:nvPr/>
        </p:nvSpPr>
        <p:spPr>
          <a:xfrm>
            <a:off x="3377205" y="1460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Red is the colour of danger and courage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89" name="Google Shape;689;p39"/>
          <p:cNvSpPr txBox="1"/>
          <p:nvPr/>
        </p:nvSpPr>
        <p:spPr>
          <a:xfrm>
            <a:off x="5436010" y="1460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90" name="Google Shape;690;p39"/>
          <p:cNvSpPr txBox="1"/>
          <p:nvPr/>
        </p:nvSpPr>
        <p:spPr>
          <a:xfrm>
            <a:off x="2418175" y="4368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91" name="Google Shape;691;p39"/>
          <p:cNvSpPr txBox="1"/>
          <p:nvPr/>
        </p:nvSpPr>
        <p:spPr>
          <a:xfrm>
            <a:off x="4446255" y="4368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92" name="Google Shape;692;p39"/>
          <p:cNvSpPr txBox="1"/>
          <p:nvPr/>
        </p:nvSpPr>
        <p:spPr>
          <a:xfrm>
            <a:off x="6474335" y="4368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3"/>
          <p:cNvSpPr txBox="1"/>
          <p:nvPr>
            <p:ph idx="4294967295" type="ctrTitle"/>
          </p:nvPr>
        </p:nvSpPr>
        <p:spPr>
          <a:xfrm>
            <a:off x="3152775" y="1354750"/>
            <a:ext cx="4562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/>
              <a:t>Hello!</a:t>
            </a:r>
            <a:endParaRPr sz="12000"/>
          </a:p>
        </p:txBody>
      </p:sp>
      <p:sp>
        <p:nvSpPr>
          <p:cNvPr id="352" name="Google Shape;352;p13"/>
          <p:cNvSpPr txBox="1"/>
          <p:nvPr>
            <p:ph idx="4294967295" type="body"/>
          </p:nvPr>
        </p:nvSpPr>
        <p:spPr>
          <a:xfrm>
            <a:off x="3286468" y="2400250"/>
            <a:ext cx="4562100" cy="24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I am Jayden Smith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find me at @username</a:t>
            </a:r>
            <a:endParaRPr/>
          </a:p>
        </p:txBody>
      </p:sp>
      <p:pic>
        <p:nvPicPr>
          <p:cNvPr id="353" name="Google Shape;353;p13"/>
          <p:cNvPicPr preferRelativeResize="0"/>
          <p:nvPr/>
        </p:nvPicPr>
        <p:blipFill rotWithShape="1">
          <a:blip r:embed="rId3">
            <a:alphaModFix/>
          </a:blip>
          <a:srcRect b="12960" l="9917" r="9909" t="14915"/>
          <a:stretch/>
        </p:blipFill>
        <p:spPr>
          <a:xfrm>
            <a:off x="951000" y="677875"/>
            <a:ext cx="1883100" cy="1693800"/>
          </a:xfrm>
          <a:prstGeom prst="hexagon">
            <a:avLst>
              <a:gd fmla="val 28393" name="adj"/>
              <a:gd fmla="val 115470" name="vf"/>
            </a:avLst>
          </a:prstGeom>
          <a:noFill/>
          <a:ln>
            <a:noFill/>
          </a:ln>
        </p:spPr>
      </p:pic>
      <p:sp>
        <p:nvSpPr>
          <p:cNvPr id="354" name="Google Shape;354;p13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40"/>
          <p:cNvSpPr txBox="1"/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698" name="Google Shape;698;p40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99" name="Google Shape;699;p40"/>
          <p:cNvGraphicFramePr/>
          <p:nvPr/>
        </p:nvGraphicFramePr>
        <p:xfrm>
          <a:off x="11089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{82E14603-9625-4B3B-AF14-AF7DA4990C43}</a:tableStyleId>
              </a:tblPr>
              <a:tblGrid>
                <a:gridCol w="94850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41"/>
          <p:cNvSpPr txBox="1"/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705" name="Google Shape;705;p41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6" name="Google Shape;706;p41"/>
          <p:cNvSpPr/>
          <p:nvPr/>
        </p:nvSpPr>
        <p:spPr>
          <a:xfrm>
            <a:off x="846400" y="1762650"/>
            <a:ext cx="3657900" cy="137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STRENGTHS</a:t>
            </a:r>
            <a:endParaRPr b="1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07" name="Google Shape;707;p41"/>
          <p:cNvSpPr/>
          <p:nvPr/>
        </p:nvSpPr>
        <p:spPr>
          <a:xfrm>
            <a:off x="4655735" y="1762650"/>
            <a:ext cx="3657900" cy="137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WEAKNESSES</a:t>
            </a:r>
            <a:endParaRPr b="1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08" name="Google Shape;708;p41"/>
          <p:cNvSpPr/>
          <p:nvPr/>
        </p:nvSpPr>
        <p:spPr>
          <a:xfrm>
            <a:off x="846400" y="3291942"/>
            <a:ext cx="3657900" cy="137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OPPORTUNITIES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09" name="Google Shape;709;p41"/>
          <p:cNvSpPr/>
          <p:nvPr/>
        </p:nvSpPr>
        <p:spPr>
          <a:xfrm>
            <a:off x="4655735" y="3291942"/>
            <a:ext cx="3657900" cy="137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THREATS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10" name="Google Shape;710;p41"/>
          <p:cNvSpPr/>
          <p:nvPr/>
        </p:nvSpPr>
        <p:spPr>
          <a:xfrm>
            <a:off x="3454355" y="2088762"/>
            <a:ext cx="2102100" cy="2102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41"/>
          <p:cNvSpPr/>
          <p:nvPr/>
        </p:nvSpPr>
        <p:spPr>
          <a:xfrm rot="5400000">
            <a:off x="3605829" y="2088762"/>
            <a:ext cx="2102100" cy="2102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41"/>
          <p:cNvSpPr/>
          <p:nvPr/>
        </p:nvSpPr>
        <p:spPr>
          <a:xfrm rot="10800000">
            <a:off x="3605829" y="2241436"/>
            <a:ext cx="2102100" cy="2102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41"/>
          <p:cNvSpPr/>
          <p:nvPr/>
        </p:nvSpPr>
        <p:spPr>
          <a:xfrm rot="-5400000">
            <a:off x="3454355" y="2241436"/>
            <a:ext cx="2102100" cy="2102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41"/>
          <p:cNvSpPr/>
          <p:nvPr/>
        </p:nvSpPr>
        <p:spPr>
          <a:xfrm>
            <a:off x="3938294" y="2527233"/>
            <a:ext cx="279296" cy="38671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Nixie One"/>
              </a:rPr>
              <a:t>S</a:t>
            </a:r>
          </a:p>
        </p:txBody>
      </p:sp>
      <p:sp>
        <p:nvSpPr>
          <p:cNvPr id="715" name="Google Shape;715;p41"/>
          <p:cNvSpPr/>
          <p:nvPr/>
        </p:nvSpPr>
        <p:spPr>
          <a:xfrm>
            <a:off x="4821530" y="2533946"/>
            <a:ext cx="554832" cy="38134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Nixie One"/>
              </a:rPr>
              <a:t>W</a:t>
            </a:r>
          </a:p>
        </p:txBody>
      </p:sp>
      <p:sp>
        <p:nvSpPr>
          <p:cNvPr id="716" name="Google Shape;716;p41"/>
          <p:cNvSpPr/>
          <p:nvPr/>
        </p:nvSpPr>
        <p:spPr>
          <a:xfrm>
            <a:off x="3908216" y="3489399"/>
            <a:ext cx="359862" cy="38671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Nixie One"/>
              </a:rPr>
              <a:t>O</a:t>
            </a:r>
          </a:p>
        </p:txBody>
      </p:sp>
      <p:sp>
        <p:nvSpPr>
          <p:cNvPr id="717" name="Google Shape;717;p41"/>
          <p:cNvSpPr/>
          <p:nvPr/>
        </p:nvSpPr>
        <p:spPr>
          <a:xfrm>
            <a:off x="4920895" y="3496112"/>
            <a:ext cx="306151" cy="37597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Nixie One"/>
              </a:rPr>
              <a:t>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42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723" name="Google Shape;723;p42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4" name="Google Shape;724;p42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Key Activities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25" name="Google Shape;725;p42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Key Resources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26" name="Google Shape;726;p42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Value Propositions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27" name="Google Shape;727;p42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Customer Relationships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28" name="Google Shape;728;p42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Channels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29" name="Google Shape;729;p42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Customer Segments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30" name="Google Shape;730;p42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Key Partners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31" name="Google Shape;731;p42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Cost Structure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32" name="Google Shape;732;p42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Revenue Streams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33" name="Google Shape;733;p42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34" name="Google Shape;734;p42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35" name="Google Shape;735;p42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36" name="Google Shape;736;p42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37" name="Google Shape;737;p42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738" name="Google Shape;738;p42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9" name="Google Shape;739;p42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40" name="Google Shape;740;p42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41" name="Google Shape;741;p42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742" name="Google Shape;742;p42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3" name="Google Shape;743;p42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4" name="Google Shape;744;p42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45" name="Google Shape;745;p42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746" name="Google Shape;746;p42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7" name="Google Shape;747;p42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8" name="Google Shape;748;p42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9" name="Google Shape;749;p42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0" name="Google Shape;750;p42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51" name="Google Shape;751;p42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752" name="Google Shape;752;p42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3" name="Google Shape;753;p42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4" name="Google Shape;754;p42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5" name="Google Shape;755;p42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6" name="Google Shape;756;p42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7" name="Google Shape;757;p42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43"/>
          <p:cNvSpPr txBox="1"/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763" name="Google Shape;763;p43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64" name="Google Shape;764;p43"/>
          <p:cNvGrpSpPr/>
          <p:nvPr/>
        </p:nvGrpSpPr>
        <p:grpSpPr>
          <a:xfrm>
            <a:off x="1732697" y="1705894"/>
            <a:ext cx="3282274" cy="2950827"/>
            <a:chOff x="3778727" y="4460423"/>
            <a:chExt cx="720160" cy="647438"/>
          </a:xfrm>
        </p:grpSpPr>
        <p:sp>
          <p:nvSpPr>
            <p:cNvPr id="765" name="Google Shape;765;p43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dk1"/>
                  </a:solidFill>
                  <a:latin typeface="Muli"/>
                  <a:ea typeface="Muli"/>
                  <a:cs typeface="Muli"/>
                  <a:sym typeface="Muli"/>
                </a:rPr>
                <a:t>PURCHASE</a:t>
              </a:r>
              <a:endParaRPr b="1" i="0" sz="1200" u="none" cap="none" strike="noStrik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766" name="Google Shape;766;p43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dk1"/>
                  </a:solidFill>
                  <a:latin typeface="Muli"/>
                  <a:ea typeface="Muli"/>
                  <a:cs typeface="Muli"/>
                  <a:sym typeface="Muli"/>
                </a:rPr>
                <a:t>LOYALTY</a:t>
              </a:r>
              <a:endParaRPr b="1" i="0" sz="1200" u="none" cap="none" strike="noStrik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767" name="Google Shape;767;p43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dk1"/>
                  </a:solidFill>
                  <a:latin typeface="Muli"/>
                  <a:ea typeface="Muli"/>
                  <a:cs typeface="Muli"/>
                  <a:sym typeface="Muli"/>
                </a:rPr>
                <a:t>AWARENESS</a:t>
              </a:r>
              <a:endParaRPr b="1" i="0" sz="1200" u="none" cap="none" strike="noStrik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768" name="Google Shape;768;p43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dk1"/>
                  </a:solidFill>
                  <a:latin typeface="Muli"/>
                  <a:ea typeface="Muli"/>
                  <a:cs typeface="Muli"/>
                  <a:sym typeface="Muli"/>
                </a:rPr>
                <a:t>EVALUATION</a:t>
              </a:r>
              <a:endParaRPr b="1" i="0" sz="1200" u="none" cap="none" strike="noStrik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769" name="Google Shape;769;p43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dk1"/>
                  </a:solidFill>
                  <a:latin typeface="Muli"/>
                  <a:ea typeface="Muli"/>
                  <a:cs typeface="Muli"/>
                  <a:sym typeface="Muli"/>
                </a:rPr>
                <a:t>DISCOVERY</a:t>
              </a:r>
              <a:endParaRPr b="1" i="0" sz="1200" u="none" cap="none" strike="noStrik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770" name="Google Shape;770;p43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dk1"/>
                  </a:solidFill>
                  <a:latin typeface="Muli"/>
                  <a:ea typeface="Muli"/>
                  <a:cs typeface="Muli"/>
                  <a:sym typeface="Muli"/>
                </a:rPr>
                <a:t>INTENT</a:t>
              </a:r>
              <a:endParaRPr b="1" i="0" sz="1200" u="none" cap="none" strike="noStrik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771" name="Google Shape;771;p43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cxnSp>
        <p:nvCxnSpPr>
          <p:cNvPr id="772" name="Google Shape;772;p43"/>
          <p:cNvCxnSpPr/>
          <p:nvPr/>
        </p:nvCxnSpPr>
        <p:spPr>
          <a:xfrm>
            <a:off x="4942415" y="2194574"/>
            <a:ext cx="961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73" name="Google Shape;773;p43"/>
          <p:cNvSpPr txBox="1"/>
          <p:nvPr/>
        </p:nvSpPr>
        <p:spPr>
          <a:xfrm>
            <a:off x="5959885" y="2038064"/>
            <a:ext cx="25350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774" name="Google Shape;774;p43"/>
          <p:cNvCxnSpPr/>
          <p:nvPr/>
        </p:nvCxnSpPr>
        <p:spPr>
          <a:xfrm>
            <a:off x="4800801" y="2632695"/>
            <a:ext cx="11031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75" name="Google Shape;775;p43"/>
          <p:cNvSpPr txBox="1"/>
          <p:nvPr/>
        </p:nvSpPr>
        <p:spPr>
          <a:xfrm>
            <a:off x="5959885" y="2476177"/>
            <a:ext cx="25350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776" name="Google Shape;776;p43"/>
          <p:cNvCxnSpPr/>
          <p:nvPr/>
        </p:nvCxnSpPr>
        <p:spPr>
          <a:xfrm>
            <a:off x="4599559" y="3070816"/>
            <a:ext cx="13041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77" name="Google Shape;777;p43"/>
          <p:cNvSpPr txBox="1"/>
          <p:nvPr/>
        </p:nvSpPr>
        <p:spPr>
          <a:xfrm>
            <a:off x="5959885" y="2914289"/>
            <a:ext cx="25350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778" name="Google Shape;778;p43"/>
          <p:cNvCxnSpPr/>
          <p:nvPr/>
        </p:nvCxnSpPr>
        <p:spPr>
          <a:xfrm>
            <a:off x="4428130" y="3508915"/>
            <a:ext cx="14757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79" name="Google Shape;779;p43"/>
          <p:cNvSpPr txBox="1"/>
          <p:nvPr/>
        </p:nvSpPr>
        <p:spPr>
          <a:xfrm>
            <a:off x="5959885" y="3352401"/>
            <a:ext cx="25350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780" name="Google Shape;780;p43"/>
          <p:cNvCxnSpPr/>
          <p:nvPr/>
        </p:nvCxnSpPr>
        <p:spPr>
          <a:xfrm>
            <a:off x="4241784" y="3947036"/>
            <a:ext cx="1662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81" name="Google Shape;781;p43"/>
          <p:cNvSpPr txBox="1"/>
          <p:nvPr/>
        </p:nvSpPr>
        <p:spPr>
          <a:xfrm>
            <a:off x="5959885" y="3790513"/>
            <a:ext cx="25350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782" name="Google Shape;782;p43"/>
          <p:cNvCxnSpPr/>
          <p:nvPr/>
        </p:nvCxnSpPr>
        <p:spPr>
          <a:xfrm>
            <a:off x="4048000" y="4385135"/>
            <a:ext cx="18480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83" name="Google Shape;783;p43"/>
          <p:cNvSpPr txBox="1"/>
          <p:nvPr/>
        </p:nvSpPr>
        <p:spPr>
          <a:xfrm>
            <a:off x="5959885" y="4228625"/>
            <a:ext cx="25350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44"/>
          <p:cNvSpPr txBox="1"/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789" name="Google Shape;789;p44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90" name="Google Shape;790;p44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1178475" y="1862275"/>
            <a:ext cx="1359600" cy="1359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91" name="Google Shape;791;p44"/>
          <p:cNvSpPr txBox="1"/>
          <p:nvPr/>
        </p:nvSpPr>
        <p:spPr>
          <a:xfrm>
            <a:off x="1183063" y="3340529"/>
            <a:ext cx="13596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Imani Jackson</a:t>
            </a:r>
            <a:br>
              <a:rPr lang="en"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792" name="Google Shape;792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6059" y="1862275"/>
            <a:ext cx="1359600" cy="1359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93" name="Google Shape;793;p44"/>
          <p:cNvSpPr txBox="1"/>
          <p:nvPr/>
        </p:nvSpPr>
        <p:spPr>
          <a:xfrm>
            <a:off x="2990647" y="3340529"/>
            <a:ext cx="13596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Marcos Galán</a:t>
            </a:r>
            <a:br>
              <a:rPr lang="en"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794" name="Google Shape;794;p44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793642" y="1862275"/>
            <a:ext cx="1359600" cy="1359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95" name="Google Shape;795;p44"/>
          <p:cNvSpPr txBox="1"/>
          <p:nvPr/>
        </p:nvSpPr>
        <p:spPr>
          <a:xfrm>
            <a:off x="4798230" y="3340529"/>
            <a:ext cx="13596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Ixchel Valdía</a:t>
            </a:r>
            <a:br>
              <a:rPr lang="en"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796" name="Google Shape;796;p44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601226" y="1862275"/>
            <a:ext cx="1359600" cy="1359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97" name="Google Shape;797;p44"/>
          <p:cNvSpPr txBox="1"/>
          <p:nvPr/>
        </p:nvSpPr>
        <p:spPr>
          <a:xfrm>
            <a:off x="6605814" y="3340529"/>
            <a:ext cx="13596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Nils Årud</a:t>
            </a:r>
            <a:br>
              <a:rPr lang="en"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45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803" name="Google Shape;803;p45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4" name="Google Shape;804;p45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805" name="Google Shape;805;p45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6" name="Google Shape;806;p45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7" name="Google Shape;807;p45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8" name="Google Shape;808;p45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9" name="Google Shape;809;p45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0" name="Google Shape;810;p45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1" name="Google Shape;811;p45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2" name="Google Shape;812;p45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3" name="Google Shape;813;p45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4" name="Google Shape;814;p45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5" name="Google Shape;815;p45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6" name="Google Shape;816;p45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7" name="Google Shape;817;p45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8" name="Google Shape;818;p45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9" name="Google Shape;819;p45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0" name="Google Shape;820;p45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1" name="Google Shape;821;p45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2" name="Google Shape;822;p45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3" name="Google Shape;823;p45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4" name="Google Shape;824;p45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5" name="Google Shape;825;p45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6" name="Google Shape;826;p45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7" name="Google Shape;827;p45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8" name="Google Shape;828;p45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9" name="Google Shape;829;p45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0" name="Google Shape;830;p45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1" name="Google Shape;831;p45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2" name="Google Shape;832;p45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3" name="Google Shape;833;p45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4" name="Google Shape;834;p45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5" name="Google Shape;835;p45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6" name="Google Shape;836;p45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7" name="Google Shape;837;p45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8" name="Google Shape;838;p45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9" name="Google Shape;839;p45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0" name="Google Shape;840;p45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1" name="Google Shape;841;p45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2" name="Google Shape;842;p45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3" name="Google Shape;843;p45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4" name="Google Shape;844;p45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5" name="Google Shape;845;p45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6" name="Google Shape;846;p45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7" name="Google Shape;847;p45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8" name="Google Shape;848;p45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9" name="Google Shape;849;p45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0" name="Google Shape;850;p45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51" name="Google Shape;851;p45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52" name="Google Shape;852;p45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853" name="Google Shape;853;p45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4" name="Google Shape;854;p45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5" name="Google Shape;855;p45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6" name="Google Shape;856;p45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7" name="Google Shape;857;p45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8" name="Google Shape;858;p45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9" name="Google Shape;859;p45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0" name="Google Shape;860;p45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1" name="Google Shape;861;p45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2" name="Google Shape;862;p45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3" name="Google Shape;863;p45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4" name="Google Shape;864;p45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5" name="Google Shape;865;p45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6" name="Google Shape;866;p45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7" name="Google Shape;867;p45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8" name="Google Shape;868;p45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9" name="Google Shape;869;p45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0" name="Google Shape;870;p45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1" name="Google Shape;871;p45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2" name="Google Shape;872;p45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3" name="Google Shape;873;p45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4" name="Google Shape;874;p45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875" name="Google Shape;875;p45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876" name="Google Shape;876;p45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877" name="Google Shape;877;p45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LOW VALUE 1</a:t>
            </a:r>
            <a:endParaRPr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78" name="Google Shape;878;p45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HIGH VALUE 1</a:t>
            </a:r>
            <a:endParaRPr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79" name="Google Shape;879;p45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LOW VALUE 2</a:t>
            </a:r>
            <a:endParaRPr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80" name="Google Shape;880;p45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HIGH VALUE 2</a:t>
            </a:r>
            <a:endParaRPr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81" name="Google Shape;881;p45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Our company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82" name="Google Shape;882;p45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83" name="Google Shape;883;p45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84" name="Google Shape;884;p45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85" name="Google Shape;885;p45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86" name="Google Shape;886;p45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87" name="Google Shape;887;p45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46"/>
          <p:cNvSpPr txBox="1"/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893" name="Google Shape;893;p46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894" name="Google Shape;894;p46"/>
          <p:cNvGraphicFramePr/>
          <p:nvPr/>
        </p:nvGraphicFramePr>
        <p:xfrm>
          <a:off x="855300" y="1722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{0E12817D-1BD6-45FB-B509-7115D536C5F4}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235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393E2"/>
            </a:gs>
            <a:gs pos="100000">
              <a:srgbClr val="00E2C7"/>
            </a:gs>
          </a:gsLst>
          <a:lin ang="6982063" scaled="0"/>
        </a:gradFill>
      </p:bgPr>
    </p:bg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47"/>
          <p:cNvGrpSpPr/>
          <p:nvPr/>
        </p:nvGrpSpPr>
        <p:grpSpPr>
          <a:xfrm>
            <a:off x="954301" y="809074"/>
            <a:ext cx="286156" cy="361899"/>
            <a:chOff x="584925" y="238125"/>
            <a:chExt cx="415200" cy="525100"/>
          </a:xfrm>
        </p:grpSpPr>
        <p:sp>
          <p:nvSpPr>
            <p:cNvPr id="900" name="Google Shape;900;p47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6" name="Google Shape;906;p47"/>
          <p:cNvGrpSpPr/>
          <p:nvPr/>
        </p:nvGrpSpPr>
        <p:grpSpPr>
          <a:xfrm>
            <a:off x="1408760" y="861660"/>
            <a:ext cx="306367" cy="255038"/>
            <a:chOff x="1244325" y="314425"/>
            <a:chExt cx="444525" cy="370050"/>
          </a:xfrm>
        </p:grpSpPr>
        <p:sp>
          <p:nvSpPr>
            <p:cNvPr id="907" name="Google Shape;907;p47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9" name="Google Shape;909;p47"/>
          <p:cNvGrpSpPr/>
          <p:nvPr/>
        </p:nvGrpSpPr>
        <p:grpSpPr>
          <a:xfrm>
            <a:off x="1880069" y="860402"/>
            <a:ext cx="292910" cy="257554"/>
            <a:chOff x="1928175" y="312600"/>
            <a:chExt cx="425000" cy="373700"/>
          </a:xfrm>
        </p:grpSpPr>
        <p:sp>
          <p:nvSpPr>
            <p:cNvPr id="910" name="Google Shape;910;p47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2" name="Google Shape;912;p47"/>
          <p:cNvSpPr/>
          <p:nvPr/>
        </p:nvSpPr>
        <p:spPr>
          <a:xfrm>
            <a:off x="2371223" y="851156"/>
            <a:ext cx="239876" cy="276059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47"/>
          <p:cNvSpPr/>
          <p:nvPr/>
        </p:nvSpPr>
        <p:spPr>
          <a:xfrm>
            <a:off x="2852216" y="852001"/>
            <a:ext cx="207070" cy="274371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4" name="Google Shape;914;p47"/>
          <p:cNvGrpSpPr/>
          <p:nvPr/>
        </p:nvGrpSpPr>
        <p:grpSpPr>
          <a:xfrm>
            <a:off x="3251905" y="846945"/>
            <a:ext cx="336674" cy="284485"/>
            <a:chOff x="3918650" y="293075"/>
            <a:chExt cx="488500" cy="412775"/>
          </a:xfrm>
        </p:grpSpPr>
        <p:sp>
          <p:nvSpPr>
            <p:cNvPr id="915" name="Google Shape;915;p47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7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7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8" name="Google Shape;918;p47"/>
          <p:cNvGrpSpPr/>
          <p:nvPr/>
        </p:nvGrpSpPr>
        <p:grpSpPr>
          <a:xfrm>
            <a:off x="3746354" y="825477"/>
            <a:ext cx="276921" cy="327404"/>
            <a:chOff x="4636075" y="261925"/>
            <a:chExt cx="401800" cy="475050"/>
          </a:xfrm>
        </p:grpSpPr>
        <p:sp>
          <p:nvSpPr>
            <p:cNvPr id="919" name="Google Shape;919;p47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7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7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7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3" name="Google Shape;923;p47"/>
          <p:cNvSpPr/>
          <p:nvPr/>
        </p:nvSpPr>
        <p:spPr>
          <a:xfrm>
            <a:off x="4190862" y="850726"/>
            <a:ext cx="317308" cy="276921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4" name="Google Shape;924;p47"/>
          <p:cNvGrpSpPr/>
          <p:nvPr/>
        </p:nvGrpSpPr>
        <p:grpSpPr>
          <a:xfrm>
            <a:off x="4675085" y="852838"/>
            <a:ext cx="277748" cy="272268"/>
            <a:chOff x="5983625" y="301625"/>
            <a:chExt cx="403000" cy="395050"/>
          </a:xfrm>
        </p:grpSpPr>
        <p:sp>
          <p:nvSpPr>
            <p:cNvPr id="925" name="Google Shape;925;p47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7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7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7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7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7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7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7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7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7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7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7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7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7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7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7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7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7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7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5" name="Google Shape;945;p47"/>
          <p:cNvGrpSpPr/>
          <p:nvPr/>
        </p:nvGrpSpPr>
        <p:grpSpPr>
          <a:xfrm>
            <a:off x="5141760" y="850719"/>
            <a:ext cx="273543" cy="273130"/>
            <a:chOff x="6660750" y="298550"/>
            <a:chExt cx="396900" cy="396300"/>
          </a:xfrm>
        </p:grpSpPr>
        <p:sp>
          <p:nvSpPr>
            <p:cNvPr id="946" name="Google Shape;946;p47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7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8" name="Google Shape;948;p47"/>
          <p:cNvGrpSpPr/>
          <p:nvPr/>
        </p:nvGrpSpPr>
        <p:grpSpPr>
          <a:xfrm>
            <a:off x="954301" y="1280797"/>
            <a:ext cx="286156" cy="346340"/>
            <a:chOff x="584925" y="922575"/>
            <a:chExt cx="415200" cy="502525"/>
          </a:xfrm>
        </p:grpSpPr>
        <p:sp>
          <p:nvSpPr>
            <p:cNvPr id="949" name="Google Shape;949;p47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7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7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2" name="Google Shape;952;p47"/>
          <p:cNvGrpSpPr/>
          <p:nvPr/>
        </p:nvGrpSpPr>
        <p:grpSpPr>
          <a:xfrm>
            <a:off x="1410448" y="1272802"/>
            <a:ext cx="303007" cy="361072"/>
            <a:chOff x="1246775" y="910975"/>
            <a:chExt cx="439650" cy="523900"/>
          </a:xfrm>
        </p:grpSpPr>
        <p:sp>
          <p:nvSpPr>
            <p:cNvPr id="953" name="Google Shape;953;p47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7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7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6" name="Google Shape;956;p47"/>
          <p:cNvGrpSpPr/>
          <p:nvPr/>
        </p:nvGrpSpPr>
        <p:grpSpPr>
          <a:xfrm>
            <a:off x="1878811" y="1330867"/>
            <a:ext cx="295426" cy="245769"/>
            <a:chOff x="1926350" y="995225"/>
            <a:chExt cx="428650" cy="356600"/>
          </a:xfrm>
        </p:grpSpPr>
        <p:sp>
          <p:nvSpPr>
            <p:cNvPr id="957" name="Google Shape;957;p47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7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7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7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1" name="Google Shape;961;p47"/>
          <p:cNvSpPr/>
          <p:nvPr/>
        </p:nvSpPr>
        <p:spPr>
          <a:xfrm>
            <a:off x="2346808" y="1310265"/>
            <a:ext cx="288706" cy="287017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47"/>
          <p:cNvSpPr/>
          <p:nvPr/>
        </p:nvSpPr>
        <p:spPr>
          <a:xfrm>
            <a:off x="2811827" y="1324583"/>
            <a:ext cx="287844" cy="258398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47"/>
          <p:cNvSpPr/>
          <p:nvPr/>
        </p:nvSpPr>
        <p:spPr>
          <a:xfrm>
            <a:off x="3280620" y="1326685"/>
            <a:ext cx="279436" cy="25417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4" name="Google Shape;964;p47"/>
          <p:cNvSpPr/>
          <p:nvPr/>
        </p:nvSpPr>
        <p:spPr>
          <a:xfrm>
            <a:off x="3754462" y="1329201"/>
            <a:ext cx="260931" cy="24914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5" name="Google Shape;965;p47"/>
          <p:cNvGrpSpPr/>
          <p:nvPr/>
        </p:nvGrpSpPr>
        <p:grpSpPr>
          <a:xfrm>
            <a:off x="4205464" y="1312362"/>
            <a:ext cx="287844" cy="288258"/>
            <a:chOff x="5302225" y="968375"/>
            <a:chExt cx="417650" cy="418250"/>
          </a:xfrm>
        </p:grpSpPr>
        <p:sp>
          <p:nvSpPr>
            <p:cNvPr id="966" name="Google Shape;966;p47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7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8" name="Google Shape;968;p47"/>
          <p:cNvGrpSpPr/>
          <p:nvPr/>
        </p:nvGrpSpPr>
        <p:grpSpPr>
          <a:xfrm>
            <a:off x="4635525" y="1279953"/>
            <a:ext cx="356868" cy="347598"/>
            <a:chOff x="5926225" y="921350"/>
            <a:chExt cx="517800" cy="504350"/>
          </a:xfrm>
        </p:grpSpPr>
        <p:sp>
          <p:nvSpPr>
            <p:cNvPr id="969" name="Google Shape;969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1" name="Google Shape;971;p47"/>
          <p:cNvGrpSpPr/>
          <p:nvPr/>
        </p:nvGrpSpPr>
        <p:grpSpPr>
          <a:xfrm>
            <a:off x="5111883" y="1286689"/>
            <a:ext cx="333297" cy="334141"/>
            <a:chOff x="6617400" y="931125"/>
            <a:chExt cx="483600" cy="484825"/>
          </a:xfrm>
        </p:grpSpPr>
        <p:sp>
          <p:nvSpPr>
            <p:cNvPr id="972" name="Google Shape;972;p47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4" name="Google Shape;974;p47"/>
          <p:cNvGrpSpPr/>
          <p:nvPr/>
        </p:nvGrpSpPr>
        <p:grpSpPr>
          <a:xfrm>
            <a:off x="936623" y="1805536"/>
            <a:ext cx="321512" cy="225575"/>
            <a:chOff x="559275" y="1683950"/>
            <a:chExt cx="466500" cy="327300"/>
          </a:xfrm>
        </p:grpSpPr>
        <p:sp>
          <p:nvSpPr>
            <p:cNvPr id="975" name="Google Shape;975;p47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7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7" name="Google Shape;977;p47"/>
          <p:cNvGrpSpPr/>
          <p:nvPr/>
        </p:nvGrpSpPr>
        <p:grpSpPr>
          <a:xfrm>
            <a:off x="1401196" y="1760945"/>
            <a:ext cx="321512" cy="314775"/>
            <a:chOff x="1233350" y="1619250"/>
            <a:chExt cx="466500" cy="456725"/>
          </a:xfrm>
        </p:grpSpPr>
        <p:sp>
          <p:nvSpPr>
            <p:cNvPr id="978" name="Google Shape;978;p47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7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7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7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2" name="Google Shape;982;p47"/>
          <p:cNvGrpSpPr/>
          <p:nvPr/>
        </p:nvGrpSpPr>
        <p:grpSpPr>
          <a:xfrm>
            <a:off x="1875865" y="1767665"/>
            <a:ext cx="301318" cy="301318"/>
            <a:chOff x="1922075" y="1629000"/>
            <a:chExt cx="437200" cy="437200"/>
          </a:xfrm>
        </p:grpSpPr>
        <p:sp>
          <p:nvSpPr>
            <p:cNvPr id="983" name="Google Shape;983;p47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7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5" name="Google Shape;985;p47"/>
          <p:cNvGrpSpPr/>
          <p:nvPr/>
        </p:nvGrpSpPr>
        <p:grpSpPr>
          <a:xfrm>
            <a:off x="2339180" y="1766407"/>
            <a:ext cx="303834" cy="303834"/>
            <a:chOff x="2594325" y="1627175"/>
            <a:chExt cx="440850" cy="440850"/>
          </a:xfrm>
        </p:grpSpPr>
        <p:sp>
          <p:nvSpPr>
            <p:cNvPr id="986" name="Google Shape;986;p47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7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7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9" name="Google Shape;989;p47"/>
          <p:cNvSpPr/>
          <p:nvPr/>
        </p:nvSpPr>
        <p:spPr>
          <a:xfrm>
            <a:off x="2817289" y="1779918"/>
            <a:ext cx="276921" cy="276903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0" name="Google Shape;990;p47"/>
          <p:cNvGrpSpPr/>
          <p:nvPr/>
        </p:nvGrpSpPr>
        <p:grpSpPr>
          <a:xfrm>
            <a:off x="3296944" y="1743681"/>
            <a:ext cx="246596" cy="349287"/>
            <a:chOff x="3984000" y="1594200"/>
            <a:chExt cx="357800" cy="506800"/>
          </a:xfrm>
        </p:grpSpPr>
        <p:sp>
          <p:nvSpPr>
            <p:cNvPr id="991" name="Google Shape;991;p47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7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3" name="Google Shape;993;p47"/>
          <p:cNvGrpSpPr/>
          <p:nvPr/>
        </p:nvGrpSpPr>
        <p:grpSpPr>
          <a:xfrm>
            <a:off x="3722370" y="1818580"/>
            <a:ext cx="324889" cy="199489"/>
            <a:chOff x="4601275" y="1702875"/>
            <a:chExt cx="471400" cy="289450"/>
          </a:xfrm>
        </p:grpSpPr>
        <p:sp>
          <p:nvSpPr>
            <p:cNvPr id="994" name="Google Shape;994;p47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7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7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7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7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9" name="Google Shape;999;p47"/>
          <p:cNvGrpSpPr/>
          <p:nvPr/>
        </p:nvGrpSpPr>
        <p:grpSpPr>
          <a:xfrm>
            <a:off x="4202518" y="1769767"/>
            <a:ext cx="293737" cy="297114"/>
            <a:chOff x="5297950" y="1632050"/>
            <a:chExt cx="426200" cy="431100"/>
          </a:xfrm>
        </p:grpSpPr>
        <p:sp>
          <p:nvSpPr>
            <p:cNvPr id="1000" name="Google Shape;1000;p47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47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2" name="Google Shape;1002;p47"/>
          <p:cNvGrpSpPr/>
          <p:nvPr/>
        </p:nvGrpSpPr>
        <p:grpSpPr>
          <a:xfrm>
            <a:off x="4666246" y="1760945"/>
            <a:ext cx="295426" cy="314775"/>
            <a:chOff x="5970800" y="1619250"/>
            <a:chExt cx="428650" cy="456725"/>
          </a:xfrm>
        </p:grpSpPr>
        <p:sp>
          <p:nvSpPr>
            <p:cNvPr id="1003" name="Google Shape;1003;p47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7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7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7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7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8" name="Google Shape;1008;p47"/>
          <p:cNvGrpSpPr/>
          <p:nvPr/>
        </p:nvGrpSpPr>
        <p:grpSpPr>
          <a:xfrm>
            <a:off x="5117362" y="1757155"/>
            <a:ext cx="331178" cy="302145"/>
            <a:chOff x="6625350" y="1613750"/>
            <a:chExt cx="480525" cy="438400"/>
          </a:xfrm>
        </p:grpSpPr>
        <p:sp>
          <p:nvSpPr>
            <p:cNvPr id="1009" name="Google Shape;1009;p47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47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47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7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7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4" name="Google Shape;1014;p47"/>
          <p:cNvGrpSpPr/>
          <p:nvPr/>
        </p:nvGrpSpPr>
        <p:grpSpPr>
          <a:xfrm>
            <a:off x="972393" y="2248658"/>
            <a:ext cx="249973" cy="268495"/>
            <a:chOff x="611175" y="2326900"/>
            <a:chExt cx="362700" cy="389575"/>
          </a:xfrm>
        </p:grpSpPr>
        <p:sp>
          <p:nvSpPr>
            <p:cNvPr id="1015" name="Google Shape;1015;p47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7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47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47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9" name="Google Shape;1019;p47"/>
          <p:cNvSpPr/>
          <p:nvPr/>
        </p:nvSpPr>
        <p:spPr>
          <a:xfrm>
            <a:off x="1430260" y="2251226"/>
            <a:ext cx="263447" cy="263447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0" name="Google Shape;1020;p47"/>
          <p:cNvSpPr/>
          <p:nvPr/>
        </p:nvSpPr>
        <p:spPr>
          <a:xfrm>
            <a:off x="1894849" y="2251226"/>
            <a:ext cx="263447" cy="263447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1" name="Google Shape;1021;p47"/>
          <p:cNvSpPr/>
          <p:nvPr/>
        </p:nvSpPr>
        <p:spPr>
          <a:xfrm>
            <a:off x="2359438" y="2251226"/>
            <a:ext cx="263447" cy="263447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2" name="Google Shape;1022;p47"/>
          <p:cNvGrpSpPr/>
          <p:nvPr/>
        </p:nvGrpSpPr>
        <p:grpSpPr>
          <a:xfrm>
            <a:off x="2885388" y="2205738"/>
            <a:ext cx="140562" cy="350975"/>
            <a:chOff x="3386850" y="2264625"/>
            <a:chExt cx="203950" cy="509250"/>
          </a:xfrm>
        </p:grpSpPr>
        <p:sp>
          <p:nvSpPr>
            <p:cNvPr id="1023" name="Google Shape;1023;p47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7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5" name="Google Shape;1025;p47"/>
          <p:cNvGrpSpPr/>
          <p:nvPr/>
        </p:nvGrpSpPr>
        <p:grpSpPr>
          <a:xfrm>
            <a:off x="3827163" y="2250346"/>
            <a:ext cx="115303" cy="261758"/>
            <a:chOff x="4753325" y="2329350"/>
            <a:chExt cx="167300" cy="379800"/>
          </a:xfrm>
        </p:grpSpPr>
        <p:sp>
          <p:nvSpPr>
            <p:cNvPr id="1026" name="Google Shape;1026;p47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47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8" name="Google Shape;1028;p47"/>
          <p:cNvGrpSpPr/>
          <p:nvPr/>
        </p:nvGrpSpPr>
        <p:grpSpPr>
          <a:xfrm>
            <a:off x="3360471" y="2207409"/>
            <a:ext cx="119542" cy="347615"/>
            <a:chOff x="4076175" y="2267050"/>
            <a:chExt cx="173450" cy="504375"/>
          </a:xfrm>
        </p:grpSpPr>
        <p:sp>
          <p:nvSpPr>
            <p:cNvPr id="1029" name="Google Shape;1029;p47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7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1" name="Google Shape;1031;p47"/>
          <p:cNvSpPr/>
          <p:nvPr/>
        </p:nvSpPr>
        <p:spPr>
          <a:xfrm>
            <a:off x="4217793" y="2244075"/>
            <a:ext cx="263447" cy="27774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2" name="Google Shape;1032;p47"/>
          <p:cNvGrpSpPr/>
          <p:nvPr/>
        </p:nvGrpSpPr>
        <p:grpSpPr>
          <a:xfrm>
            <a:off x="4669193" y="2249071"/>
            <a:ext cx="289533" cy="267651"/>
            <a:chOff x="5975075" y="2327500"/>
            <a:chExt cx="420100" cy="388350"/>
          </a:xfrm>
        </p:grpSpPr>
        <p:sp>
          <p:nvSpPr>
            <p:cNvPr id="1033" name="Google Shape;1033;p47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7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5" name="Google Shape;1035;p47"/>
          <p:cNvGrpSpPr/>
          <p:nvPr/>
        </p:nvGrpSpPr>
        <p:grpSpPr>
          <a:xfrm>
            <a:off x="5189728" y="2241076"/>
            <a:ext cx="177607" cy="289533"/>
            <a:chOff x="6730350" y="2315900"/>
            <a:chExt cx="257700" cy="420100"/>
          </a:xfrm>
        </p:grpSpPr>
        <p:sp>
          <p:nvSpPr>
            <p:cNvPr id="1036" name="Google Shape;1036;p47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47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7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7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7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1" name="Google Shape;1041;p47"/>
          <p:cNvGrpSpPr/>
          <p:nvPr/>
        </p:nvGrpSpPr>
        <p:grpSpPr>
          <a:xfrm>
            <a:off x="1052340" y="2683353"/>
            <a:ext cx="90078" cy="328249"/>
            <a:chOff x="727175" y="2957625"/>
            <a:chExt cx="130700" cy="476275"/>
          </a:xfrm>
        </p:grpSpPr>
        <p:sp>
          <p:nvSpPr>
            <p:cNvPr id="1042" name="Google Shape;1042;p47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47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4" name="Google Shape;1044;p47"/>
          <p:cNvSpPr/>
          <p:nvPr/>
        </p:nvSpPr>
        <p:spPr>
          <a:xfrm>
            <a:off x="1888542" y="2670377"/>
            <a:ext cx="276059" cy="354335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5" name="Google Shape;1045;p47"/>
          <p:cNvSpPr/>
          <p:nvPr/>
        </p:nvSpPr>
        <p:spPr>
          <a:xfrm>
            <a:off x="1459724" y="2670377"/>
            <a:ext cx="204520" cy="354335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46" name="Google Shape;1046;p47"/>
          <p:cNvGrpSpPr/>
          <p:nvPr/>
        </p:nvGrpSpPr>
        <p:grpSpPr>
          <a:xfrm>
            <a:off x="2331599" y="2693864"/>
            <a:ext cx="318996" cy="307211"/>
            <a:chOff x="2583325" y="2972875"/>
            <a:chExt cx="462850" cy="445750"/>
          </a:xfrm>
        </p:grpSpPr>
        <p:sp>
          <p:nvSpPr>
            <p:cNvPr id="1047" name="Google Shape;1047;p47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47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9" name="Google Shape;1049;p47"/>
          <p:cNvGrpSpPr/>
          <p:nvPr/>
        </p:nvGrpSpPr>
        <p:grpSpPr>
          <a:xfrm>
            <a:off x="2785230" y="2739747"/>
            <a:ext cx="340878" cy="215461"/>
            <a:chOff x="3241525" y="3039450"/>
            <a:chExt cx="494600" cy="312625"/>
          </a:xfrm>
        </p:grpSpPr>
        <p:sp>
          <p:nvSpPr>
            <p:cNvPr id="1050" name="Google Shape;1050;p47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7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2" name="Google Shape;1052;p47"/>
          <p:cNvSpPr/>
          <p:nvPr/>
        </p:nvSpPr>
        <p:spPr>
          <a:xfrm>
            <a:off x="3738472" y="2701099"/>
            <a:ext cx="292910" cy="292893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53" name="Google Shape;1053;p47"/>
          <p:cNvGrpSpPr/>
          <p:nvPr/>
        </p:nvGrpSpPr>
        <p:grpSpPr>
          <a:xfrm>
            <a:off x="4173055" y="2717021"/>
            <a:ext cx="352664" cy="260914"/>
            <a:chOff x="5255200" y="3006475"/>
            <a:chExt cx="511700" cy="378575"/>
          </a:xfrm>
        </p:grpSpPr>
        <p:sp>
          <p:nvSpPr>
            <p:cNvPr id="1054" name="Google Shape;1054;p47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7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6" name="Google Shape;1056;p47"/>
          <p:cNvGrpSpPr/>
          <p:nvPr/>
        </p:nvGrpSpPr>
        <p:grpSpPr>
          <a:xfrm>
            <a:off x="3277577" y="2701875"/>
            <a:ext cx="285329" cy="291204"/>
            <a:chOff x="3955900" y="2984500"/>
            <a:chExt cx="414000" cy="422525"/>
          </a:xfrm>
        </p:grpSpPr>
        <p:sp>
          <p:nvSpPr>
            <p:cNvPr id="1057" name="Google Shape;1057;p47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7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7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0" name="Google Shape;1060;p47"/>
          <p:cNvSpPr/>
          <p:nvPr/>
        </p:nvSpPr>
        <p:spPr>
          <a:xfrm>
            <a:off x="939583" y="3186725"/>
            <a:ext cx="318979" cy="250817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1" name="Google Shape;1061;p47"/>
          <p:cNvSpPr/>
          <p:nvPr/>
        </p:nvSpPr>
        <p:spPr>
          <a:xfrm>
            <a:off x="4703007" y="2687625"/>
            <a:ext cx="222198" cy="319840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62" name="Google Shape;1062;p47"/>
          <p:cNvGrpSpPr/>
          <p:nvPr/>
        </p:nvGrpSpPr>
        <p:grpSpPr>
          <a:xfrm>
            <a:off x="5169535" y="2697654"/>
            <a:ext cx="217994" cy="309744"/>
            <a:chOff x="6701050" y="2978375"/>
            <a:chExt cx="316300" cy="449425"/>
          </a:xfrm>
        </p:grpSpPr>
        <p:sp>
          <p:nvSpPr>
            <p:cNvPr id="1063" name="Google Shape;1063;p47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7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5" name="Google Shape;1065;p47"/>
          <p:cNvGrpSpPr/>
          <p:nvPr/>
        </p:nvGrpSpPr>
        <p:grpSpPr>
          <a:xfrm>
            <a:off x="1406658" y="3207679"/>
            <a:ext cx="310588" cy="208741"/>
            <a:chOff x="1241275" y="3718400"/>
            <a:chExt cx="450650" cy="302875"/>
          </a:xfrm>
        </p:grpSpPr>
        <p:sp>
          <p:nvSpPr>
            <p:cNvPr id="1066" name="Google Shape;1066;p47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7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7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7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0" name="Google Shape;1070;p47"/>
          <p:cNvGrpSpPr/>
          <p:nvPr/>
        </p:nvGrpSpPr>
        <p:grpSpPr>
          <a:xfrm>
            <a:off x="1875452" y="3191690"/>
            <a:ext cx="302145" cy="241134"/>
            <a:chOff x="1921475" y="3695200"/>
            <a:chExt cx="438400" cy="349875"/>
          </a:xfrm>
        </p:grpSpPr>
        <p:sp>
          <p:nvSpPr>
            <p:cNvPr id="1071" name="Google Shape;1071;p47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7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7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4" name="Google Shape;1074;p47"/>
          <p:cNvGrpSpPr/>
          <p:nvPr/>
        </p:nvGrpSpPr>
        <p:grpSpPr>
          <a:xfrm>
            <a:off x="2342970" y="3187899"/>
            <a:ext cx="296253" cy="248302"/>
            <a:chOff x="2599825" y="3689700"/>
            <a:chExt cx="429850" cy="360275"/>
          </a:xfrm>
        </p:grpSpPr>
        <p:sp>
          <p:nvSpPr>
            <p:cNvPr id="1075" name="Google Shape;1075;p47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7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7" name="Google Shape;1077;p47"/>
          <p:cNvGrpSpPr/>
          <p:nvPr/>
        </p:nvGrpSpPr>
        <p:grpSpPr>
          <a:xfrm>
            <a:off x="2821844" y="3162227"/>
            <a:ext cx="267651" cy="279436"/>
            <a:chOff x="3294650" y="3652450"/>
            <a:chExt cx="388350" cy="405450"/>
          </a:xfrm>
        </p:grpSpPr>
        <p:sp>
          <p:nvSpPr>
            <p:cNvPr id="1078" name="Google Shape;1078;p47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47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47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1" name="Google Shape;1081;p47"/>
          <p:cNvGrpSpPr/>
          <p:nvPr/>
        </p:nvGrpSpPr>
        <p:grpSpPr>
          <a:xfrm>
            <a:off x="3264121" y="3197583"/>
            <a:ext cx="312242" cy="228935"/>
            <a:chOff x="3936375" y="3703750"/>
            <a:chExt cx="453050" cy="332175"/>
          </a:xfrm>
        </p:grpSpPr>
        <p:sp>
          <p:nvSpPr>
            <p:cNvPr id="1082" name="Google Shape;1082;p47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7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47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47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47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7" name="Google Shape;1087;p47"/>
          <p:cNvGrpSpPr/>
          <p:nvPr/>
        </p:nvGrpSpPr>
        <p:grpSpPr>
          <a:xfrm>
            <a:off x="3728693" y="3197583"/>
            <a:ext cx="312242" cy="228935"/>
            <a:chOff x="4610450" y="3703750"/>
            <a:chExt cx="453050" cy="332175"/>
          </a:xfrm>
        </p:grpSpPr>
        <p:sp>
          <p:nvSpPr>
            <p:cNvPr id="1088" name="Google Shape;1088;p47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47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0" name="Google Shape;1090;p47"/>
          <p:cNvGrpSpPr/>
          <p:nvPr/>
        </p:nvGrpSpPr>
        <p:grpSpPr>
          <a:xfrm>
            <a:off x="4204207" y="3174443"/>
            <a:ext cx="290360" cy="275215"/>
            <a:chOff x="5300400" y="3670175"/>
            <a:chExt cx="421300" cy="399325"/>
          </a:xfrm>
        </p:grpSpPr>
        <p:sp>
          <p:nvSpPr>
            <p:cNvPr id="1091" name="Google Shape;1091;p47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47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47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47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47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6" name="Google Shape;1096;p47"/>
          <p:cNvSpPr/>
          <p:nvPr/>
        </p:nvSpPr>
        <p:spPr>
          <a:xfrm>
            <a:off x="4652505" y="3150541"/>
            <a:ext cx="323200" cy="323183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97" name="Google Shape;1097;p47"/>
          <p:cNvGrpSpPr/>
          <p:nvPr/>
        </p:nvGrpSpPr>
        <p:grpSpPr>
          <a:xfrm>
            <a:off x="5137556" y="3171066"/>
            <a:ext cx="281952" cy="281969"/>
            <a:chOff x="6654650" y="3665275"/>
            <a:chExt cx="409100" cy="409125"/>
          </a:xfrm>
        </p:grpSpPr>
        <p:sp>
          <p:nvSpPr>
            <p:cNvPr id="1098" name="Google Shape;1098;p47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47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0" name="Google Shape;1100;p47"/>
          <p:cNvGrpSpPr/>
          <p:nvPr/>
        </p:nvGrpSpPr>
        <p:grpSpPr>
          <a:xfrm>
            <a:off x="944618" y="3623853"/>
            <a:ext cx="305522" cy="305540"/>
            <a:chOff x="570875" y="4322250"/>
            <a:chExt cx="443300" cy="443325"/>
          </a:xfrm>
        </p:grpSpPr>
        <p:sp>
          <p:nvSpPr>
            <p:cNvPr id="1101" name="Google Shape;1101;p47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47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47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47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5" name="Google Shape;1105;p47"/>
          <p:cNvSpPr/>
          <p:nvPr/>
        </p:nvSpPr>
        <p:spPr>
          <a:xfrm>
            <a:off x="1396591" y="3683293"/>
            <a:ext cx="330782" cy="186859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06" name="Google Shape;1106;p47"/>
          <p:cNvGrpSpPr/>
          <p:nvPr/>
        </p:nvGrpSpPr>
        <p:grpSpPr>
          <a:xfrm>
            <a:off x="1915425" y="3601144"/>
            <a:ext cx="222198" cy="350958"/>
            <a:chOff x="1979475" y="4289300"/>
            <a:chExt cx="322400" cy="509225"/>
          </a:xfrm>
        </p:grpSpPr>
        <p:sp>
          <p:nvSpPr>
            <p:cNvPr id="1107" name="Google Shape;1107;p47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47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47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0" name="Google Shape;1110;p47"/>
          <p:cNvGrpSpPr/>
          <p:nvPr/>
        </p:nvGrpSpPr>
        <p:grpSpPr>
          <a:xfrm>
            <a:off x="2360218" y="3605761"/>
            <a:ext cx="262172" cy="341723"/>
            <a:chOff x="2624850" y="4296000"/>
            <a:chExt cx="380400" cy="495825"/>
          </a:xfrm>
        </p:grpSpPr>
        <p:sp>
          <p:nvSpPr>
            <p:cNvPr id="1111" name="Google Shape;1111;p47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47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47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14" name="Google Shape;1114;p47"/>
          <p:cNvSpPr/>
          <p:nvPr/>
        </p:nvSpPr>
        <p:spPr>
          <a:xfrm>
            <a:off x="3280207" y="3636581"/>
            <a:ext cx="280263" cy="2802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5" name="Google Shape;1115;p47"/>
          <p:cNvSpPr/>
          <p:nvPr/>
        </p:nvSpPr>
        <p:spPr>
          <a:xfrm>
            <a:off x="2815618" y="3654259"/>
            <a:ext cx="280263" cy="24492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6" name="Google Shape;1116;p47"/>
          <p:cNvSpPr/>
          <p:nvPr/>
        </p:nvSpPr>
        <p:spPr>
          <a:xfrm>
            <a:off x="3743521" y="3635323"/>
            <a:ext cx="282813" cy="282796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7" name="Google Shape;1117;p47"/>
          <p:cNvGrpSpPr/>
          <p:nvPr/>
        </p:nvGrpSpPr>
        <p:grpSpPr>
          <a:xfrm>
            <a:off x="4187373" y="3639429"/>
            <a:ext cx="324027" cy="274388"/>
            <a:chOff x="5275975" y="4344850"/>
            <a:chExt cx="470150" cy="398125"/>
          </a:xfrm>
        </p:grpSpPr>
        <p:sp>
          <p:nvSpPr>
            <p:cNvPr id="1118" name="Google Shape;1118;p47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47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47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21" name="Google Shape;1121;p47"/>
          <p:cNvSpPr/>
          <p:nvPr/>
        </p:nvSpPr>
        <p:spPr>
          <a:xfrm>
            <a:off x="4668495" y="3631119"/>
            <a:ext cx="291221" cy="291204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22" name="Google Shape;1122;p47"/>
          <p:cNvGrpSpPr/>
          <p:nvPr/>
        </p:nvGrpSpPr>
        <p:grpSpPr>
          <a:xfrm>
            <a:off x="5129130" y="3617133"/>
            <a:ext cx="298803" cy="318979"/>
            <a:chOff x="6642425" y="4312500"/>
            <a:chExt cx="433550" cy="462825"/>
          </a:xfrm>
        </p:grpSpPr>
        <p:sp>
          <p:nvSpPr>
            <p:cNvPr id="1123" name="Google Shape;1123;p47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47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47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26" name="Google Shape;1126;p47"/>
          <p:cNvSpPr/>
          <p:nvPr/>
        </p:nvSpPr>
        <p:spPr>
          <a:xfrm>
            <a:off x="905501" y="4128100"/>
            <a:ext cx="383781" cy="226419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27" name="Google Shape;1127;p47"/>
          <p:cNvGrpSpPr/>
          <p:nvPr/>
        </p:nvGrpSpPr>
        <p:grpSpPr>
          <a:xfrm>
            <a:off x="1408760" y="4090545"/>
            <a:ext cx="306367" cy="301318"/>
            <a:chOff x="1244325" y="4999400"/>
            <a:chExt cx="444525" cy="437200"/>
          </a:xfrm>
        </p:grpSpPr>
        <p:sp>
          <p:nvSpPr>
            <p:cNvPr id="1128" name="Google Shape;1128;p47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47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47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47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47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3" name="Google Shape;1133;p47"/>
          <p:cNvGrpSpPr/>
          <p:nvPr/>
        </p:nvGrpSpPr>
        <p:grpSpPr>
          <a:xfrm>
            <a:off x="1900694" y="4080861"/>
            <a:ext cx="251661" cy="320668"/>
            <a:chOff x="1958100" y="4985350"/>
            <a:chExt cx="365150" cy="465275"/>
          </a:xfrm>
        </p:grpSpPr>
        <p:sp>
          <p:nvSpPr>
            <p:cNvPr id="1134" name="Google Shape;1134;p47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47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47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7" name="Google Shape;1137;p47"/>
          <p:cNvGrpSpPr/>
          <p:nvPr/>
        </p:nvGrpSpPr>
        <p:grpSpPr>
          <a:xfrm>
            <a:off x="2346744" y="4093060"/>
            <a:ext cx="288706" cy="296683"/>
            <a:chOff x="2605300" y="5003050"/>
            <a:chExt cx="418900" cy="430475"/>
          </a:xfrm>
        </p:grpSpPr>
        <p:sp>
          <p:nvSpPr>
            <p:cNvPr id="1138" name="Google Shape;1138;p47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47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47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1" name="Google Shape;1141;p47"/>
          <p:cNvGrpSpPr/>
          <p:nvPr/>
        </p:nvGrpSpPr>
        <p:grpSpPr>
          <a:xfrm>
            <a:off x="2783128" y="4099383"/>
            <a:ext cx="345082" cy="283640"/>
            <a:chOff x="3238475" y="5012225"/>
            <a:chExt cx="500700" cy="411550"/>
          </a:xfrm>
        </p:grpSpPr>
        <p:sp>
          <p:nvSpPr>
            <p:cNvPr id="1142" name="Google Shape;1142;p47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47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47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47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47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7" name="Google Shape;1147;p47"/>
          <p:cNvGrpSpPr/>
          <p:nvPr/>
        </p:nvGrpSpPr>
        <p:grpSpPr>
          <a:xfrm>
            <a:off x="3695439" y="4069076"/>
            <a:ext cx="378750" cy="344238"/>
            <a:chOff x="4562200" y="4968250"/>
            <a:chExt cx="549550" cy="499475"/>
          </a:xfrm>
        </p:grpSpPr>
        <p:sp>
          <p:nvSpPr>
            <p:cNvPr id="1148" name="Google Shape;1148;p47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47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47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47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47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3" name="Google Shape;1153;p47"/>
          <p:cNvGrpSpPr/>
          <p:nvPr/>
        </p:nvGrpSpPr>
        <p:grpSpPr>
          <a:xfrm>
            <a:off x="3288949" y="4088442"/>
            <a:ext cx="262585" cy="305092"/>
            <a:chOff x="3972400" y="4996350"/>
            <a:chExt cx="381000" cy="442675"/>
          </a:xfrm>
        </p:grpSpPr>
        <p:sp>
          <p:nvSpPr>
            <p:cNvPr id="1154" name="Google Shape;1154;p47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47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6" name="Google Shape;1156;p47"/>
          <p:cNvGrpSpPr/>
          <p:nvPr/>
        </p:nvGrpSpPr>
        <p:grpSpPr>
          <a:xfrm>
            <a:off x="4163389" y="4062770"/>
            <a:ext cx="372013" cy="356851"/>
            <a:chOff x="5241175" y="4959100"/>
            <a:chExt cx="539775" cy="517775"/>
          </a:xfrm>
        </p:grpSpPr>
        <p:sp>
          <p:nvSpPr>
            <p:cNvPr id="1157" name="Google Shape;1157;p47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47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47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47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47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47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3" name="Google Shape;1163;p47"/>
          <p:cNvSpPr/>
          <p:nvPr/>
        </p:nvSpPr>
        <p:spPr>
          <a:xfrm>
            <a:off x="4650402" y="4150827"/>
            <a:ext cx="327404" cy="180967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64" name="Google Shape;1164;p47"/>
          <p:cNvGrpSpPr/>
          <p:nvPr/>
        </p:nvGrpSpPr>
        <p:grpSpPr>
          <a:xfrm>
            <a:off x="5158594" y="4115786"/>
            <a:ext cx="238618" cy="274388"/>
            <a:chOff x="6685175" y="5036025"/>
            <a:chExt cx="346225" cy="398125"/>
          </a:xfrm>
        </p:grpSpPr>
        <p:sp>
          <p:nvSpPr>
            <p:cNvPr id="1165" name="Google Shape;1165;p47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47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47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47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47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0" name="Google Shape;1170;p47"/>
          <p:cNvGrpSpPr/>
          <p:nvPr/>
        </p:nvGrpSpPr>
        <p:grpSpPr>
          <a:xfrm>
            <a:off x="5997667" y="2344324"/>
            <a:ext cx="432570" cy="421334"/>
            <a:chOff x="5926225" y="921350"/>
            <a:chExt cx="517800" cy="504350"/>
          </a:xfrm>
        </p:grpSpPr>
        <p:sp>
          <p:nvSpPr>
            <p:cNvPr id="1171" name="Google Shape;1171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1172" name="Google Shape;1172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1173" name="Google Shape;1173;p47"/>
          <p:cNvSpPr/>
          <p:nvPr/>
        </p:nvSpPr>
        <p:spPr>
          <a:xfrm>
            <a:off x="6191588" y="2580381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74" name="Google Shape;1174;p47"/>
          <p:cNvGrpSpPr/>
          <p:nvPr/>
        </p:nvGrpSpPr>
        <p:grpSpPr>
          <a:xfrm>
            <a:off x="6882655" y="2323704"/>
            <a:ext cx="432570" cy="421334"/>
            <a:chOff x="5926225" y="921350"/>
            <a:chExt cx="517800" cy="504350"/>
          </a:xfrm>
        </p:grpSpPr>
        <p:sp>
          <p:nvSpPr>
            <p:cNvPr id="1175" name="Google Shape;1175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77" name="Google Shape;1177;p47"/>
          <p:cNvSpPr/>
          <p:nvPr/>
        </p:nvSpPr>
        <p:spPr>
          <a:xfrm>
            <a:off x="7076576" y="2559761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78" name="Google Shape;1178;p47"/>
          <p:cNvGrpSpPr/>
          <p:nvPr/>
        </p:nvGrpSpPr>
        <p:grpSpPr>
          <a:xfrm>
            <a:off x="5997935" y="3072746"/>
            <a:ext cx="1075937" cy="1047989"/>
            <a:chOff x="5926225" y="921350"/>
            <a:chExt cx="517800" cy="504350"/>
          </a:xfrm>
        </p:grpSpPr>
        <p:sp>
          <p:nvSpPr>
            <p:cNvPr id="1179" name="Google Shape;1179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chemeClr val="dk1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chemeClr val="dk1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1" name="Google Shape;1181;p47"/>
          <p:cNvSpPr/>
          <p:nvPr/>
        </p:nvSpPr>
        <p:spPr>
          <a:xfrm>
            <a:off x="6480248" y="3659843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2" name="Google Shape;1182;p47"/>
          <p:cNvSpPr txBox="1"/>
          <p:nvPr/>
        </p:nvSpPr>
        <p:spPr>
          <a:xfrm>
            <a:off x="5886625" y="778800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. </a:t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This means that you can:</a:t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uli"/>
              <a:buChar char="●"/>
            </a:pPr>
            <a:r>
              <a:rPr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Resize them without losing quality.</a:t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uli"/>
              <a:buChar char="●"/>
            </a:pPr>
            <a:r>
              <a:rPr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Change fill color and opacity.</a:t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uli"/>
              <a:buChar char="●"/>
            </a:pPr>
            <a:r>
              <a:rPr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Change line color, width and style.</a:t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Isn’t that nice? :)</a:t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Examples:</a:t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83" name="Google Shape;1183;p47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8" name="Google Shape;1188;p48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189" name="Google Shape;1189;p4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5" name="Google Shape;1195;p48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196" name="Google Shape;1196;p4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0" name="Google Shape;1200;p48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201" name="Google Shape;1201;p4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4" name="Google Shape;1204;p48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205" name="Google Shape;1205;p4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0" name="Google Shape;1210;p48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211" name="Google Shape;1211;p4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4" name="Google Shape;1214;p48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215" name="Google Shape;1215;p4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9" name="Google Shape;1219;p48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220" name="Google Shape;1220;p4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5" name="Google Shape;1225;p48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226" name="Google Shape;1226;p4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48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233" name="Google Shape;1233;p4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5" name="Google Shape;1235;p48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236" name="Google Shape;1236;p4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9" name="Google Shape;1239;p48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240" name="Google Shape;1240;p4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6" name="Google Shape;1246;p48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247" name="Google Shape;1247;p4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2" name="Google Shape;1252;p48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253" name="Google Shape;1253;p4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256;p48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257" name="Google Shape;1257;p4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258" name="Google Shape;1258;p4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4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4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4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4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4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4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4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4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p4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68" name="Google Shape;1268;p4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4" name="Google Shape;1274;p48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275" name="Google Shape;1275;p4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9" name="Google Shape;1279;p48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280" name="Google Shape;1280;p4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5" name="Google Shape;1285;p48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286" name="Google Shape;1286;p4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2" name="Google Shape;1292;p48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293" name="Google Shape;1293;p4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7" name="Google Shape;1297;p48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298" name="Google Shape;1298;p4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4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2" name="Google Shape;1302;p48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303" name="Google Shape;1303;p4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08" name="Google Shape;1308;p4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309" name="Google Shape;1309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0" name="Google Shape;1310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1" name="Google Shape;1311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2" name="Google Shape;1312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3" name="Google Shape;1313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4" name="Google Shape;1314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5" name="Google Shape;1315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6" name="Google Shape;1316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7" name="Google Shape;1317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8" name="Google Shape;1318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19" name="Google Shape;1319;p48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320" name="Google Shape;1320;p4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23" name="Google Shape;1323;p4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324" name="Google Shape;1324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325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326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9" name="Google Shape;1329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0" name="Google Shape;1330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1" name="Google Shape;1331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2" name="Google Shape;1332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3" name="Google Shape;1333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34" name="Google Shape;1334;p48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335" name="Google Shape;1335;p4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39" name="Google Shape;1339;p4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340" name="Google Shape;1340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1" name="Google Shape;1341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2" name="Google Shape;1342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3" name="Google Shape;1343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4" name="Google Shape;1344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5" name="Google Shape;1345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6" name="Google Shape;1346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347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9" name="Google Shape;1349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50" name="Google Shape;1350;p48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351" name="Google Shape;1351;p4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8" name="Google Shape;1358;p48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359" name="Google Shape;1359;p4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3" name="Google Shape;1363;p48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364" name="Google Shape;1364;p4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8" name="Google Shape;1368;p48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369" name="Google Shape;1369;p4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4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4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4" name="Google Shape;1374;p48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375" name="Google Shape;1375;p4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4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4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1" name="Google Shape;1381;p48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382" name="Google Shape;1382;p4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4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5" name="Google Shape;1385;p48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386" name="Google Shape;1386;p4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4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4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1" name="Google Shape;1391;p48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392" name="Google Shape;1392;p4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8" name="Google Shape;1398;p48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399" name="Google Shape;1399;p4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2" name="Google Shape;1402;p48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403" name="Google Shape;1403;p4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4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7" name="Google Shape;1407;p48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408" name="Google Shape;1408;p4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4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4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4" name="Google Shape;1414;p48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415" name="Google Shape;1415;p4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4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4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4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4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2" name="Google Shape;1422;p48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423" name="Google Shape;1423;p4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4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4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7" name="Google Shape;1427;p48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428" name="Google Shape;1428;p4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4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4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1" name="Google Shape;1431;p48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432" name="Google Shape;1432;p4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4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4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5" name="Google Shape;1435;p48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436" name="Google Shape;1436;p4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4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4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4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0" name="Google Shape;1440;p48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441" name="Google Shape;1441;p4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4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4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4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5" name="Google Shape;1445;p48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446" name="Google Shape;1446;p4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4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4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4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4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1" name="Google Shape;1451;p48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452" name="Google Shape;1452;p4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4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4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4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4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4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8" name="Google Shape;1458;p48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459" name="Google Shape;1459;p4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4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4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4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4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4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4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6" name="Google Shape;1466;p48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467" name="Google Shape;1467;p4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4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4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4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4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4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4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4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4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4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4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4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9" name="Google Shape;1479;p48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480" name="Google Shape;1480;p4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4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4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4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4" name="Google Shape;1484;p48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485" name="Google Shape;1485;p4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4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4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8" name="Google Shape;1488;p48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489" name="Google Shape;1489;p4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4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4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4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4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4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5" name="Google Shape;1495;p48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496" name="Google Shape;1496;p4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4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4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4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4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4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4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4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4" name="Google Shape;1504;p48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505" name="Google Shape;1505;p4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4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4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4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4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4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4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4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4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4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4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4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7" name="Google Shape;1517;p48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518" name="Google Shape;1518;p4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4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4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4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4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4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4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4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4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4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4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4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0" name="Google Shape;1530;p48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531" name="Google Shape;1531;p4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4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4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4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4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4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4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4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4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4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4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4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3" name="Google Shape;1543;p48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544" name="Google Shape;1544;p4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4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4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4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4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4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0" name="Google Shape;1550;p48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551" name="Google Shape;1551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4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4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4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4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4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4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4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6" name="Google Shape;1566;p48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567" name="Google Shape;1567;p48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48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48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4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1" name="Google Shape;1571;p48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572" name="Google Shape;1572;p4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573" name="Google Shape;1573;p4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4" name="Google Shape;1574;p4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5" name="Google Shape;1575;p4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6" name="Google Shape;1576;p4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577" name="Google Shape;1577;p4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8" name="Google Shape;1578;p4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9" name="Google Shape;1579;p4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0" name="Google Shape;1580;p4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581" name="Google Shape;1581;p4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2" name="Google Shape;1582;p4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3" name="Google Shape;1583;p4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4" name="Google Shape;1584;p4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585" name="Google Shape;1585;p4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6" name="Google Shape;1586;p4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7" name="Google Shape;1587;p4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88" name="Google Shape;1588;p48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589" name="Google Shape;1589;p4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4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4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4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4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4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4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4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7" name="Google Shape;1597;p48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598" name="Google Shape;1598;p4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4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4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4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4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4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4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4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4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4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4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4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0" name="Google Shape;1610;p4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1" name="Google Shape;1611;p4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4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4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4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4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4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4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4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4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4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4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2" name="Google Shape;1622;p48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623" name="Google Shape;1623;p4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624" name="Google Shape;1624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5" name="Google Shape;1625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6" name="Google Shape;1626;p4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627" name="Google Shape;1627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8" name="Google Shape;1628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9" name="Google Shape;1629;p4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630" name="Google Shape;1630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1" name="Google Shape;1631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32" name="Google Shape;1632;p48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633" name="Google Shape;1633;p48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49"/>
          <p:cNvSpPr txBox="1"/>
          <p:nvPr/>
        </p:nvSpPr>
        <p:spPr>
          <a:xfrm>
            <a:off x="1265300" y="1289225"/>
            <a:ext cx="7014000" cy="10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You can also use any emoji as an icon!</a:t>
            </a:r>
            <a:endParaRPr b="1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And of course it resizes without losing quality.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How? Follow Google instructions https://twitter.com/googledocs/status/730087240156643328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639" name="Google Shape;1639;p49"/>
          <p:cNvSpPr txBox="1"/>
          <p:nvPr/>
        </p:nvSpPr>
        <p:spPr>
          <a:xfrm>
            <a:off x="1265300" y="24504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C6DAEC"/>
                </a:solidFill>
                <a:highlight>
                  <a:srgbClr val="184769"/>
                </a:highlight>
                <a:latin typeface="Muli"/>
                <a:ea typeface="Muli"/>
                <a:cs typeface="Muli"/>
                <a:sym typeface="Muli"/>
              </a:rPr>
              <a:t> and many more...</a:t>
            </a:r>
            <a:endParaRPr sz="2400">
              <a:solidFill>
                <a:srgbClr val="C6DAEC"/>
              </a:solidFill>
              <a:highlight>
                <a:srgbClr val="184769"/>
              </a:highlight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640" name="Google Shape;1640;p49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4"/>
          <p:cNvSpPr txBox="1"/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360" name="Google Shape;360;p14"/>
          <p:cNvSpPr txBox="1"/>
          <p:nvPr>
            <p:ph idx="1" type="subTitle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361" name="Google Shape;361;p14"/>
          <p:cNvSpPr txBox="1"/>
          <p:nvPr/>
        </p:nvSpPr>
        <p:spPr>
          <a:xfrm>
            <a:off x="409575" y="1676400"/>
            <a:ext cx="20670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1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5" name="Google Shape;1645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6" name="Google Shape;1646;p5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47" name="Google Shape;1647;p5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648" name="Google Shape;1648;p5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649" name="Google Shape;1649;p5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50" name="Google Shape;1650;p5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51" name="Google Shape;1651;p5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652" name="Google Shape;1652;p5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53" name="Google Shape;1653;p5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54" name="Google Shape;1654;p5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655" name="Google Shape;1655;p5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56" name="Google Shape;1656;p5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57" name="Google Shape;1657;p5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658" name="Google Shape;1658;p5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59" name="Google Shape;1659;p5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5"/>
          <p:cNvSpPr txBox="1"/>
          <p:nvPr>
            <p:ph idx="1" type="body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367" name="Google Shape;367;p15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6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373" name="Google Shape;373;p16"/>
          <p:cNvSpPr txBox="1"/>
          <p:nvPr>
            <p:ph idx="1" type="body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Here you have a list of items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And some text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374" name="Google Shape;374;p16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7"/>
          <p:cNvSpPr/>
          <p:nvPr/>
        </p:nvSpPr>
        <p:spPr>
          <a:xfrm rot="-5400000">
            <a:off x="867325" y="468800"/>
            <a:ext cx="2691900" cy="3108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0" name="Google Shape;380;p17"/>
          <p:cNvSpPr txBox="1"/>
          <p:nvPr>
            <p:ph idx="4294967295" type="ctrTitle"/>
          </p:nvPr>
        </p:nvSpPr>
        <p:spPr>
          <a:xfrm>
            <a:off x="3829050" y="1474800"/>
            <a:ext cx="49911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381" name="Google Shape;381;p17"/>
          <p:cNvSpPr txBox="1"/>
          <p:nvPr>
            <p:ph idx="4294967295" type="subTitle"/>
          </p:nvPr>
        </p:nvSpPr>
        <p:spPr>
          <a:xfrm>
            <a:off x="3829050" y="2464805"/>
            <a:ext cx="4333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Bring the attention of your audience over a key concept using icons or illustrations</a:t>
            </a:r>
            <a:endParaRPr sz="2400"/>
          </a:p>
        </p:txBody>
      </p:sp>
      <p:grpSp>
        <p:nvGrpSpPr>
          <p:cNvPr id="382" name="Google Shape;382;p17"/>
          <p:cNvGrpSpPr/>
          <p:nvPr/>
        </p:nvGrpSpPr>
        <p:grpSpPr>
          <a:xfrm>
            <a:off x="1885571" y="952450"/>
            <a:ext cx="1032405" cy="1032468"/>
            <a:chOff x="6654650" y="3665275"/>
            <a:chExt cx="409100" cy="409125"/>
          </a:xfrm>
        </p:grpSpPr>
        <p:sp>
          <p:nvSpPr>
            <p:cNvPr id="383" name="Google Shape;383;p17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5" name="Google Shape;385;p17"/>
          <p:cNvGrpSpPr/>
          <p:nvPr/>
        </p:nvGrpSpPr>
        <p:grpSpPr>
          <a:xfrm rot="-731900">
            <a:off x="1604965" y="2201851"/>
            <a:ext cx="688564" cy="688681"/>
            <a:chOff x="570875" y="4322250"/>
            <a:chExt cx="443300" cy="443325"/>
          </a:xfrm>
        </p:grpSpPr>
        <p:sp>
          <p:nvSpPr>
            <p:cNvPr id="386" name="Google Shape;386;p17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0E2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E2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E2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7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0E2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0" name="Google Shape;390;p17"/>
          <p:cNvSpPr/>
          <p:nvPr/>
        </p:nvSpPr>
        <p:spPr>
          <a:xfrm>
            <a:off x="2657037" y="2114501"/>
            <a:ext cx="260931" cy="24914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17"/>
          <p:cNvSpPr/>
          <p:nvPr/>
        </p:nvSpPr>
        <p:spPr>
          <a:xfrm rot="2327381">
            <a:off x="1220786" y="1598881"/>
            <a:ext cx="443468" cy="423388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17"/>
          <p:cNvSpPr/>
          <p:nvPr/>
        </p:nvSpPr>
        <p:spPr>
          <a:xfrm rot="2327012">
            <a:off x="2870273" y="1771645"/>
            <a:ext cx="183443" cy="17513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17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8"/>
          <p:cNvSpPr txBox="1"/>
          <p:nvPr>
            <p:ph idx="1" type="body"/>
          </p:nvPr>
        </p:nvSpPr>
        <p:spPr>
          <a:xfrm>
            <a:off x="1734000" y="2414450"/>
            <a:ext cx="2667300" cy="26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399" name="Google Shape;399;p18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400" name="Google Shape;400;p18"/>
          <p:cNvSpPr txBox="1"/>
          <p:nvPr>
            <p:ph idx="2" type="body"/>
          </p:nvPr>
        </p:nvSpPr>
        <p:spPr>
          <a:xfrm>
            <a:off x="4562088" y="2414450"/>
            <a:ext cx="2667300" cy="26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401" name="Google Shape;401;p18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9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407" name="Google Shape;407;p19"/>
          <p:cNvSpPr txBox="1"/>
          <p:nvPr>
            <p:ph idx="1" type="body"/>
          </p:nvPr>
        </p:nvSpPr>
        <p:spPr>
          <a:xfrm>
            <a:off x="1732700" y="2380900"/>
            <a:ext cx="2176800" cy="25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408" name="Google Shape;408;p19"/>
          <p:cNvSpPr txBox="1"/>
          <p:nvPr>
            <p:ph idx="2" type="body"/>
          </p:nvPr>
        </p:nvSpPr>
        <p:spPr>
          <a:xfrm>
            <a:off x="4020972" y="2380900"/>
            <a:ext cx="2176800" cy="25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409" name="Google Shape;409;p19"/>
          <p:cNvSpPr txBox="1"/>
          <p:nvPr>
            <p:ph idx="3" type="body"/>
          </p:nvPr>
        </p:nvSpPr>
        <p:spPr>
          <a:xfrm>
            <a:off x="6309245" y="2380900"/>
            <a:ext cx="2176800" cy="25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19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mogen template">
  <a:themeElements>
    <a:clrScheme name="Custom 347">
      <a:dk1>
        <a:srgbClr val="FFFFFF"/>
      </a:dk1>
      <a:lt1>
        <a:srgbClr val="0E293C"/>
      </a:lt1>
      <a:dk2>
        <a:srgbClr val="BBC9D3"/>
      </a:dk2>
      <a:lt2>
        <a:srgbClr val="184769"/>
      </a:lt2>
      <a:accent1>
        <a:srgbClr val="00E1C6"/>
      </a:accent1>
      <a:accent2>
        <a:srgbClr val="19BBD5"/>
      </a:accent2>
      <a:accent3>
        <a:srgbClr val="2C9DDE"/>
      </a:accent3>
      <a:accent4>
        <a:srgbClr val="3274E1"/>
      </a:accent4>
      <a:accent5>
        <a:srgbClr val="4C4ED5"/>
      </a:accent5>
      <a:accent6>
        <a:srgbClr val="5CF55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