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  <p:embeddedFont>
      <p:font typeface="Abril Fatface"/>
      <p:regular r:id="rId49"/>
    </p:embeddedFont>
    <p:embeddedFont>
      <p:font typeface="Montserrat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E9E363C-713F-4FE3-9157-1D0BB59A7B3F}">
  <a:tblStyle styleId="{8E9E363C-713F-4FE3-9157-1D0BB59A7B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91EF2BF-D232-46F0-A82C-8B53C21209D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aleway-bold.fntdata"/><Relationship Id="rId45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-boldItalic.fntdata"/><Relationship Id="rId47" Type="http://schemas.openxmlformats.org/officeDocument/2006/relationships/font" Target="fonts/Raleway-italic.fntdata"/><Relationship Id="rId49" Type="http://schemas.openxmlformats.org/officeDocument/2006/relationships/font" Target="fonts/AbrilFatfac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.fntdata"/><Relationship Id="rId50" Type="http://schemas.openxmlformats.org/officeDocument/2006/relationships/font" Target="fonts/Montserrat-regular.fntdata"/><Relationship Id="rId53" Type="http://schemas.openxmlformats.org/officeDocument/2006/relationships/font" Target="fonts/Montserrat-boldItalic.fntdata"/><Relationship Id="rId52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c6216ea3d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c6216ea3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c6216ea3d4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c6216ea3d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c6216ea3d4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c6216ea3d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c6216ea3d4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c6216ea3d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c6216ea3d4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c6216ea3d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c6216ea3d4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c6216ea3d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c6216ea3d4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c6216ea3d4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c6216ea3d4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c6216ea3d4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c6216ea3d4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c6216ea3d4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c6216ea3d4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c6216ea3d4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85024f68c2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85024f68c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63af115675_3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63af115675_3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679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339025" y="848825"/>
            <a:ext cx="5838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CAPTION_ONLY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5203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2"/>
          <p:cNvSpPr/>
          <p:nvPr/>
        </p:nvSpPr>
        <p:spPr>
          <a:xfrm>
            <a:off x="3679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679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51100" y="248580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3679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910425" y="1051950"/>
            <a:ext cx="5321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57200" rtl="0">
              <a:spcBef>
                <a:spcPts val="600"/>
              </a:spcBef>
              <a:spcAft>
                <a:spcPts val="0"/>
              </a:spcAft>
              <a:buSzPts val="3400"/>
              <a:buFont typeface="Abril Fatface"/>
              <a:buChar char="▫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indent="-444500" lvl="1" marL="9144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indent="-444500" lvl="2" marL="13716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indent="-444500" lvl="3" marL="18288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indent="-444500" lvl="4" marL="22860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indent="-444500" lvl="5" marL="27432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indent="-444500" lvl="6" marL="32004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indent="-444500" lvl="7" marL="36576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indent="-444500" lvl="8" marL="411480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814275" y="892575"/>
            <a:ext cx="17088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7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515675" y="780975"/>
            <a:ext cx="2616300" cy="2299050"/>
          </a:xfrm>
          <a:custGeom>
            <a:rect b="b" l="l" r="r" t="t"/>
            <a:pathLst>
              <a:path extrusionOk="0" h="91962" w="104652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515675" y="780975"/>
            <a:ext cx="2616300" cy="2299050"/>
          </a:xfrm>
          <a:custGeom>
            <a:rect b="b" l="l" r="r" t="t"/>
            <a:pathLst>
              <a:path extrusionOk="0" h="91962" w="104652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220100" y="992250"/>
            <a:ext cx="2466600" cy="39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/>
          <p:nvPr/>
        </p:nvSpPr>
        <p:spPr>
          <a:xfrm>
            <a:off x="515675" y="780975"/>
            <a:ext cx="2616300" cy="2299050"/>
          </a:xfrm>
          <a:custGeom>
            <a:rect b="b" l="l" r="r" t="t"/>
            <a:pathLst>
              <a:path extrusionOk="0" h="91962" w="104652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523150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5316438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7109725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515675" y="780975"/>
            <a:ext cx="2616300" cy="2299050"/>
          </a:xfrm>
          <a:custGeom>
            <a:rect b="b" l="l" r="r" t="t"/>
            <a:pathLst>
              <a:path extrusionOk="0" h="91962" w="104652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wide">
  <p:cSld name="TITLE_ONLY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0"/>
            <a:ext cx="16671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515675" y="552375"/>
            <a:ext cx="8089575" cy="951725"/>
          </a:xfrm>
          <a:custGeom>
            <a:rect b="b" l="l" r="r" t="t"/>
            <a:pathLst>
              <a:path extrusionOk="0" h="38069" w="323583">
                <a:moveTo>
                  <a:pt x="13884" y="0"/>
                </a:moveTo>
                <a:lnTo>
                  <a:pt x="323583" y="212"/>
                </a:lnTo>
                <a:lnTo>
                  <a:pt x="323583" y="38069"/>
                </a:lnTo>
                <a:lnTo>
                  <a:pt x="13736" y="38069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4" name="Google Shape;54;p9"/>
          <p:cNvSpPr txBox="1"/>
          <p:nvPr>
            <p:ph type="title"/>
          </p:nvPr>
        </p:nvSpPr>
        <p:spPr>
          <a:xfrm>
            <a:off x="910025" y="594075"/>
            <a:ext cx="7695300" cy="86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0" y="4122925"/>
            <a:ext cx="9144000" cy="10206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3679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821175" y="4089494"/>
            <a:ext cx="7595700" cy="5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Char char="▫"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>
                <a:latin typeface="Raleway"/>
                <a:ea typeface="Raleway"/>
                <a:cs typeface="Raleway"/>
                <a:sym typeface="Raleway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r">
              <a:buNone/>
              <a:defRPr sz="12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buNone/>
              <a:defRPr sz="12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buNone/>
              <a:defRPr sz="12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buNone/>
              <a:defRPr sz="12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buNone/>
              <a:defRPr sz="12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buNone/>
              <a:defRPr sz="12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buNone/>
              <a:defRPr sz="12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buNone/>
              <a:defRPr sz="12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abril-fatface" TargetMode="External"/><Relationship Id="rId4" Type="http://schemas.openxmlformats.org/officeDocument/2006/relationships/hyperlink" Target="https://www.fontsquirrel.com/fonts/raleway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5" Type="http://schemas.openxmlformats.org/officeDocument/2006/relationships/image" Target="../media/image5.jpg"/><Relationship Id="rId6" Type="http://schemas.openxmlformats.org/officeDocument/2006/relationships/image" Target="../media/image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1339025" y="848825"/>
            <a:ext cx="5838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3450500" y="599950"/>
            <a:ext cx="5345100" cy="3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idx="4294967295" type="title"/>
          </p:nvPr>
        </p:nvSpPr>
        <p:spPr>
          <a:xfrm>
            <a:off x="1253825" y="894850"/>
            <a:ext cx="47541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</a:rPr>
              <a:t>Want big impact?</a:t>
            </a:r>
            <a:endParaRPr b="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9" name="Google Shape;159;p23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5" name="Google Shape;165;p24"/>
          <p:cNvSpPr/>
          <p:nvPr/>
        </p:nvSpPr>
        <p:spPr>
          <a:xfrm>
            <a:off x="5112675" y="2264100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AFCF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Gray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4288900" y="740700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BDEC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White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5936450" y="740700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C0CA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Black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74" name="Google Shape;174;p25"/>
          <p:cNvGraphicFramePr/>
          <p:nvPr/>
        </p:nvGraphicFramePr>
        <p:xfrm>
          <a:off x="3839025" y="7785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{8E9E363C-713F-4FE3-9157-1D0BB59A7B3F}</a:tableStyleId>
              </a:tblPr>
              <a:tblGrid>
                <a:gridCol w="1106350"/>
                <a:gridCol w="1106350"/>
                <a:gridCol w="1106350"/>
                <a:gridCol w="1106350"/>
              </a:tblGrid>
              <a:tr h="92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6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6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6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5" name="Google Shape;175;p25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/>
          <p:nvPr/>
        </p:nvSpPr>
        <p:spPr>
          <a:xfrm>
            <a:off x="1205625" y="1281850"/>
            <a:ext cx="6444377" cy="3069959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6"/>
          <p:cNvSpPr txBox="1"/>
          <p:nvPr>
            <p:ph idx="4294967295" type="title"/>
          </p:nvPr>
        </p:nvSpPr>
        <p:spPr>
          <a:xfrm>
            <a:off x="1101500" y="743350"/>
            <a:ext cx="18363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2" name="Google Shape;182;p26"/>
          <p:cNvSpPr/>
          <p:nvPr/>
        </p:nvSpPr>
        <p:spPr>
          <a:xfrm>
            <a:off x="2290650" y="1906700"/>
            <a:ext cx="647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C0CAFC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3" name="Google Shape;183;p26"/>
          <p:cNvSpPr/>
          <p:nvPr/>
        </p:nvSpPr>
        <p:spPr>
          <a:xfrm>
            <a:off x="1741375" y="2249275"/>
            <a:ext cx="120900" cy="120900"/>
          </a:xfrm>
          <a:prstGeom prst="diamond">
            <a:avLst/>
          </a:prstGeom>
          <a:solidFill>
            <a:srgbClr val="BDECE5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3111125" y="3304600"/>
            <a:ext cx="120900" cy="120900"/>
          </a:xfrm>
          <a:prstGeom prst="diamond">
            <a:avLst/>
          </a:prstGeom>
          <a:solidFill>
            <a:srgbClr val="BDECE5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6"/>
          <p:cNvSpPr/>
          <p:nvPr/>
        </p:nvSpPr>
        <p:spPr>
          <a:xfrm>
            <a:off x="3852050" y="2109200"/>
            <a:ext cx="120900" cy="120900"/>
          </a:xfrm>
          <a:prstGeom prst="diamond">
            <a:avLst/>
          </a:prstGeom>
          <a:solidFill>
            <a:srgbClr val="BDECE5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6"/>
          <p:cNvSpPr/>
          <p:nvPr/>
        </p:nvSpPr>
        <p:spPr>
          <a:xfrm>
            <a:off x="4447850" y="3762575"/>
            <a:ext cx="120900" cy="120900"/>
          </a:xfrm>
          <a:prstGeom prst="diamond">
            <a:avLst/>
          </a:prstGeom>
          <a:solidFill>
            <a:srgbClr val="BDECE5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6115900" y="2511300"/>
            <a:ext cx="120900" cy="120900"/>
          </a:xfrm>
          <a:prstGeom prst="diamond">
            <a:avLst/>
          </a:prstGeom>
          <a:solidFill>
            <a:srgbClr val="BDECE5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/>
          <p:nvPr/>
        </p:nvSpPr>
        <p:spPr>
          <a:xfrm>
            <a:off x="6639125" y="3825525"/>
            <a:ext cx="120900" cy="120900"/>
          </a:xfrm>
          <a:prstGeom prst="diamond">
            <a:avLst/>
          </a:prstGeom>
          <a:solidFill>
            <a:srgbClr val="BDECE5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6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idx="4294967295" type="ctrTitle"/>
          </p:nvPr>
        </p:nvSpPr>
        <p:spPr>
          <a:xfrm>
            <a:off x="1396500" y="668950"/>
            <a:ext cx="6351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89,526,124</a:t>
            </a:r>
            <a:endParaRPr sz="9000"/>
          </a:p>
        </p:txBody>
      </p:sp>
      <p:sp>
        <p:nvSpPr>
          <p:cNvPr id="195" name="Google Shape;195;p27"/>
          <p:cNvSpPr txBox="1"/>
          <p:nvPr>
            <p:ph idx="4294967295" type="subTitle"/>
          </p:nvPr>
        </p:nvSpPr>
        <p:spPr>
          <a:xfrm>
            <a:off x="1396500" y="2001850"/>
            <a:ext cx="3908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96" name="Google Shape;196;p27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idx="4294967295" type="ctrTitle"/>
          </p:nvPr>
        </p:nvSpPr>
        <p:spPr>
          <a:xfrm>
            <a:off x="1332000" y="952800"/>
            <a:ext cx="64800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89,526,124$</a:t>
            </a:r>
            <a:endParaRPr sz="3000"/>
          </a:p>
        </p:txBody>
      </p:sp>
      <p:sp>
        <p:nvSpPr>
          <p:cNvPr id="202" name="Google Shape;202;p28"/>
          <p:cNvSpPr txBox="1"/>
          <p:nvPr>
            <p:ph idx="4294967295" type="subTitle"/>
          </p:nvPr>
        </p:nvSpPr>
        <p:spPr>
          <a:xfrm>
            <a:off x="1332000" y="1411308"/>
            <a:ext cx="6480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03" name="Google Shape;203;p28"/>
          <p:cNvSpPr txBox="1"/>
          <p:nvPr>
            <p:ph idx="4294967295" type="ctrTitle"/>
          </p:nvPr>
        </p:nvSpPr>
        <p:spPr>
          <a:xfrm>
            <a:off x="1332000" y="3276893"/>
            <a:ext cx="64800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sp>
        <p:nvSpPr>
          <p:cNvPr id="204" name="Google Shape;204;p28"/>
          <p:cNvSpPr txBox="1"/>
          <p:nvPr>
            <p:ph idx="4294967295" type="subTitle"/>
          </p:nvPr>
        </p:nvSpPr>
        <p:spPr>
          <a:xfrm>
            <a:off x="1332000" y="3735401"/>
            <a:ext cx="6480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05" name="Google Shape;205;p28"/>
          <p:cNvSpPr txBox="1"/>
          <p:nvPr>
            <p:ph idx="4294967295" type="ctrTitle"/>
          </p:nvPr>
        </p:nvSpPr>
        <p:spPr>
          <a:xfrm>
            <a:off x="1332000" y="2114847"/>
            <a:ext cx="64800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185,244 users</a:t>
            </a:r>
            <a:endParaRPr sz="3000"/>
          </a:p>
        </p:txBody>
      </p:sp>
      <p:sp>
        <p:nvSpPr>
          <p:cNvPr id="206" name="Google Shape;206;p28"/>
          <p:cNvSpPr txBox="1"/>
          <p:nvPr>
            <p:ph idx="4294967295" type="subTitle"/>
          </p:nvPr>
        </p:nvSpPr>
        <p:spPr>
          <a:xfrm>
            <a:off x="1332000" y="2573355"/>
            <a:ext cx="6480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07" name="Google Shape;207;p28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cxnSp>
        <p:nvCxnSpPr>
          <p:cNvPr id="213" name="Google Shape;213;p29"/>
          <p:cNvCxnSpPr>
            <a:endCxn id="214" idx="0"/>
          </p:cNvCxnSpPr>
          <p:nvPr/>
        </p:nvCxnSpPr>
        <p:spPr>
          <a:xfrm flipH="1">
            <a:off x="5780775" y="12000"/>
            <a:ext cx="7200" cy="1054800"/>
          </a:xfrm>
          <a:prstGeom prst="straightConnector1">
            <a:avLst/>
          </a:prstGeom>
          <a:noFill/>
          <a:ln cap="flat" cmpd="sng" w="38100">
            <a:solidFill>
              <a:srgbClr val="BDECE5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15" name="Google Shape;215;p29"/>
          <p:cNvCxnSpPr>
            <a:stCxn id="214" idx="2"/>
            <a:endCxn id="216" idx="0"/>
          </p:cNvCxnSpPr>
          <p:nvPr/>
        </p:nvCxnSpPr>
        <p:spPr>
          <a:xfrm>
            <a:off x="5780775" y="1545300"/>
            <a:ext cx="7200" cy="787200"/>
          </a:xfrm>
          <a:prstGeom prst="straightConnector1">
            <a:avLst/>
          </a:prstGeom>
          <a:noFill/>
          <a:ln cap="flat" cmpd="sng" w="38100">
            <a:solidFill>
              <a:srgbClr val="BDECE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17" name="Google Shape;217;p29"/>
          <p:cNvCxnSpPr>
            <a:stCxn id="218" idx="2"/>
          </p:cNvCxnSpPr>
          <p:nvPr/>
        </p:nvCxnSpPr>
        <p:spPr>
          <a:xfrm>
            <a:off x="5787925" y="4078213"/>
            <a:ext cx="0" cy="1065300"/>
          </a:xfrm>
          <a:prstGeom prst="straightConnector1">
            <a:avLst/>
          </a:prstGeom>
          <a:noFill/>
          <a:ln cap="flat" cmpd="sng" w="38100">
            <a:solidFill>
              <a:srgbClr val="BDECE5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219" name="Google Shape;219;p29"/>
          <p:cNvCxnSpPr>
            <a:stCxn id="216" idx="2"/>
            <a:endCxn id="218" idx="0"/>
          </p:cNvCxnSpPr>
          <p:nvPr/>
        </p:nvCxnSpPr>
        <p:spPr>
          <a:xfrm>
            <a:off x="5787925" y="2811000"/>
            <a:ext cx="0" cy="788700"/>
          </a:xfrm>
          <a:prstGeom prst="straightConnector1">
            <a:avLst/>
          </a:prstGeom>
          <a:noFill/>
          <a:ln cap="flat" cmpd="sng" w="38100">
            <a:solidFill>
              <a:srgbClr val="BDECE5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14" name="Google Shape;214;p29"/>
          <p:cNvSpPr txBox="1"/>
          <p:nvPr/>
        </p:nvSpPr>
        <p:spPr>
          <a:xfrm>
            <a:off x="4644825" y="10668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first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4651975" y="3599713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last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4651975" y="23325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second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0" name="Google Shape;220;p29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26" name="Google Shape;226;p30"/>
          <p:cNvSpPr txBox="1"/>
          <p:nvPr>
            <p:ph idx="1" type="body"/>
          </p:nvPr>
        </p:nvSpPr>
        <p:spPr>
          <a:xfrm>
            <a:off x="3523150" y="1009350"/>
            <a:ext cx="17055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7" name="Google Shape;227;p30"/>
          <p:cNvSpPr txBox="1"/>
          <p:nvPr>
            <p:ph idx="2" type="body"/>
          </p:nvPr>
        </p:nvSpPr>
        <p:spPr>
          <a:xfrm>
            <a:off x="5316438" y="1009350"/>
            <a:ext cx="17055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8" name="Google Shape;228;p30"/>
          <p:cNvSpPr txBox="1"/>
          <p:nvPr>
            <p:ph idx="3" type="body"/>
          </p:nvPr>
        </p:nvSpPr>
        <p:spPr>
          <a:xfrm>
            <a:off x="7109725" y="1009350"/>
            <a:ext cx="17055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9" name="Google Shape;229;p30"/>
          <p:cNvSpPr txBox="1"/>
          <p:nvPr>
            <p:ph idx="1" type="body"/>
          </p:nvPr>
        </p:nvSpPr>
        <p:spPr>
          <a:xfrm>
            <a:off x="3523150" y="2914350"/>
            <a:ext cx="17055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0" name="Google Shape;230;p30"/>
          <p:cNvSpPr txBox="1"/>
          <p:nvPr>
            <p:ph idx="2" type="body"/>
          </p:nvPr>
        </p:nvSpPr>
        <p:spPr>
          <a:xfrm>
            <a:off x="5316438" y="2914350"/>
            <a:ext cx="17055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1" name="Google Shape;231;p30"/>
          <p:cNvSpPr txBox="1"/>
          <p:nvPr>
            <p:ph idx="3" type="body"/>
          </p:nvPr>
        </p:nvSpPr>
        <p:spPr>
          <a:xfrm>
            <a:off x="7109725" y="2914350"/>
            <a:ext cx="17055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2" name="Google Shape;232;p30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idx="1" type="body"/>
          </p:nvPr>
        </p:nvSpPr>
        <p:spPr>
          <a:xfrm>
            <a:off x="821175" y="4089494"/>
            <a:ext cx="7595700" cy="5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38" name="Google Shape;238;p31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9" name="Google Shape;239;p31"/>
          <p:cNvCxnSpPr/>
          <p:nvPr/>
        </p:nvCxnSpPr>
        <p:spPr>
          <a:xfrm>
            <a:off x="1170650" y="1156457"/>
            <a:ext cx="6802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31"/>
          <p:cNvCxnSpPr/>
          <p:nvPr/>
        </p:nvCxnSpPr>
        <p:spPr>
          <a:xfrm>
            <a:off x="1170650" y="1823175"/>
            <a:ext cx="6802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31"/>
          <p:cNvCxnSpPr/>
          <p:nvPr/>
        </p:nvCxnSpPr>
        <p:spPr>
          <a:xfrm>
            <a:off x="1170650" y="2489893"/>
            <a:ext cx="6802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31"/>
          <p:cNvCxnSpPr/>
          <p:nvPr/>
        </p:nvCxnSpPr>
        <p:spPr>
          <a:xfrm>
            <a:off x="1170650" y="3156612"/>
            <a:ext cx="6802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31"/>
          <p:cNvCxnSpPr/>
          <p:nvPr/>
        </p:nvCxnSpPr>
        <p:spPr>
          <a:xfrm>
            <a:off x="1170650" y="3843908"/>
            <a:ext cx="6802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Google Shape;244;p31"/>
          <p:cNvSpPr txBox="1"/>
          <p:nvPr/>
        </p:nvSpPr>
        <p:spPr>
          <a:xfrm>
            <a:off x="1170650" y="1007275"/>
            <a:ext cx="2907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4000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3000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2000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1000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5" name="Google Shape;245;p31"/>
          <p:cNvSpPr/>
          <p:nvPr/>
        </p:nvSpPr>
        <p:spPr>
          <a:xfrm>
            <a:off x="1753547" y="2383960"/>
            <a:ext cx="219600" cy="146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1"/>
          <p:cNvSpPr/>
          <p:nvPr/>
        </p:nvSpPr>
        <p:spPr>
          <a:xfrm>
            <a:off x="2048852" y="2013650"/>
            <a:ext cx="219600" cy="183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1"/>
          <p:cNvSpPr/>
          <p:nvPr/>
        </p:nvSpPr>
        <p:spPr>
          <a:xfrm>
            <a:off x="2344156" y="2489893"/>
            <a:ext cx="219600" cy="135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1"/>
          <p:cNvSpPr/>
          <p:nvPr/>
        </p:nvSpPr>
        <p:spPr>
          <a:xfrm>
            <a:off x="3400897" y="2678837"/>
            <a:ext cx="219600" cy="116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1"/>
          <p:cNvSpPr/>
          <p:nvPr/>
        </p:nvSpPr>
        <p:spPr>
          <a:xfrm>
            <a:off x="3696201" y="2116521"/>
            <a:ext cx="219600" cy="172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1"/>
          <p:cNvSpPr/>
          <p:nvPr/>
        </p:nvSpPr>
        <p:spPr>
          <a:xfrm>
            <a:off x="3991506" y="1301480"/>
            <a:ext cx="219600" cy="254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1"/>
          <p:cNvSpPr/>
          <p:nvPr/>
        </p:nvSpPr>
        <p:spPr>
          <a:xfrm>
            <a:off x="5048246" y="2157658"/>
            <a:ext cx="219600" cy="168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1"/>
          <p:cNvSpPr/>
          <p:nvPr/>
        </p:nvSpPr>
        <p:spPr>
          <a:xfrm>
            <a:off x="5343551" y="1156341"/>
            <a:ext cx="219600" cy="268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1"/>
          <p:cNvSpPr/>
          <p:nvPr/>
        </p:nvSpPr>
        <p:spPr>
          <a:xfrm>
            <a:off x="5638855" y="2329104"/>
            <a:ext cx="219600" cy="1514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1"/>
          <p:cNvSpPr/>
          <p:nvPr/>
        </p:nvSpPr>
        <p:spPr>
          <a:xfrm>
            <a:off x="6695596" y="2733693"/>
            <a:ext cx="219600" cy="111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1"/>
          <p:cNvSpPr/>
          <p:nvPr/>
        </p:nvSpPr>
        <p:spPr>
          <a:xfrm>
            <a:off x="6990901" y="1362181"/>
            <a:ext cx="219600" cy="24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1"/>
          <p:cNvSpPr/>
          <p:nvPr/>
        </p:nvSpPr>
        <p:spPr>
          <a:xfrm>
            <a:off x="7286205" y="1657058"/>
            <a:ext cx="219600" cy="218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Instructions for use</a:t>
            </a:r>
            <a:endParaRPr sz="2200"/>
          </a:p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6024075" y="794450"/>
            <a:ext cx="2662500" cy="3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highlight>
                  <a:srgbClr val="BDECE5"/>
                </a:highlight>
              </a:rPr>
              <a:t>EDIT IN POWERPOINT®</a:t>
            </a:r>
            <a:endParaRPr sz="1200">
              <a:highlight>
                <a:srgbClr val="BDECE5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79" name="Google Shape;79;p14"/>
          <p:cNvSpPr txBox="1"/>
          <p:nvPr>
            <p:ph idx="2" type="body"/>
          </p:nvPr>
        </p:nvSpPr>
        <p:spPr>
          <a:xfrm>
            <a:off x="3604800" y="3982125"/>
            <a:ext cx="50820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More info on how to use this template at </a:t>
            </a:r>
            <a:r>
              <a:rPr b="1" lang="en" sz="1000" u="sng">
                <a:hlinkClick r:id="rId4"/>
              </a:rPr>
              <a:t>www.slidescarnival.com/help-use-presentation-template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This template is free to use under </a:t>
            </a:r>
            <a:r>
              <a:rPr lang="en" sz="1000" u="sng">
                <a:hlinkClick r:id="rId5"/>
              </a:rPr>
              <a:t>Creative Commons Attribution license</a:t>
            </a:r>
            <a:r>
              <a:rPr lang="en" sz="1000"/>
              <a:t>. You can keep the Credits slide or mention SlidesCarnival and other resources used in a slide footer.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3604900" y="794450"/>
            <a:ext cx="2238300" cy="3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highlight>
                  <a:srgbClr val="C0CAFC"/>
                </a:highlight>
              </a:rPr>
              <a:t>EDIT IN GOOGLE SLIDES</a:t>
            </a:r>
            <a:endParaRPr sz="1200">
              <a:highlight>
                <a:srgbClr val="C0CAFC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/>
          <p:nvPr>
            <p:ph idx="4294967295" type="body"/>
          </p:nvPr>
        </p:nvSpPr>
        <p:spPr>
          <a:xfrm>
            <a:off x="3649725" y="854500"/>
            <a:ext cx="3689400" cy="343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Mobile</a:t>
            </a: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 project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62" name="Google Shape;262;p32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3" name="Google Shape;263;p32"/>
          <p:cNvGrpSpPr/>
          <p:nvPr/>
        </p:nvGrpSpPr>
        <p:grpSpPr>
          <a:xfrm>
            <a:off x="1526416" y="812960"/>
            <a:ext cx="1695991" cy="3517821"/>
            <a:chOff x="2547150" y="238125"/>
            <a:chExt cx="2525675" cy="5238750"/>
          </a:xfrm>
        </p:grpSpPr>
        <p:sp>
          <p:nvSpPr>
            <p:cNvPr id="264" name="Google Shape;264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8" name="Google Shape;268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1563390" y="1119007"/>
            <a:ext cx="1620671" cy="290582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/>
          <p:nvPr>
            <p:ph idx="4294967295" type="body"/>
          </p:nvPr>
        </p:nvSpPr>
        <p:spPr>
          <a:xfrm>
            <a:off x="3649725" y="854500"/>
            <a:ext cx="3689400" cy="343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Tablet project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74" name="Google Shape;274;p33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5" name="Google Shape;275;p33"/>
          <p:cNvGrpSpPr/>
          <p:nvPr/>
        </p:nvGrpSpPr>
        <p:grpSpPr>
          <a:xfrm>
            <a:off x="1163156" y="819439"/>
            <a:ext cx="2278418" cy="3515201"/>
            <a:chOff x="2112475" y="238125"/>
            <a:chExt cx="3395050" cy="5238750"/>
          </a:xfrm>
        </p:grpSpPr>
        <p:sp>
          <p:nvSpPr>
            <p:cNvPr id="276" name="Google Shape;276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0" name="Google Shape;2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321" y="1130604"/>
            <a:ext cx="2162847" cy="288377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/>
          <p:nvPr>
            <p:ph idx="4294967295" type="body"/>
          </p:nvPr>
        </p:nvSpPr>
        <p:spPr>
          <a:xfrm>
            <a:off x="5385350" y="854500"/>
            <a:ext cx="2789400" cy="343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Desktop project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86" name="Google Shape;286;p34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34"/>
          <p:cNvGrpSpPr/>
          <p:nvPr/>
        </p:nvGrpSpPr>
        <p:grpSpPr>
          <a:xfrm>
            <a:off x="1011764" y="1599868"/>
            <a:ext cx="4407013" cy="2582016"/>
            <a:chOff x="1177450" y="241631"/>
            <a:chExt cx="6173152" cy="3616776"/>
          </a:xfrm>
        </p:grpSpPr>
        <p:sp>
          <p:nvSpPr>
            <p:cNvPr id="288" name="Google Shape;288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2" name="Google Shape;292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1503902" y="1742235"/>
            <a:ext cx="3425615" cy="217601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/>
          <p:nvPr>
            <p:ph idx="4294967295" type="ctrTitle"/>
          </p:nvPr>
        </p:nvSpPr>
        <p:spPr>
          <a:xfrm>
            <a:off x="1352175" y="994350"/>
            <a:ext cx="3622200" cy="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Thanks!</a:t>
            </a:r>
            <a:endParaRPr sz="3600"/>
          </a:p>
        </p:txBody>
      </p:sp>
      <p:sp>
        <p:nvSpPr>
          <p:cNvPr id="298" name="Google Shape;298;p35"/>
          <p:cNvSpPr txBox="1"/>
          <p:nvPr>
            <p:ph idx="4294967295" type="subTitle"/>
          </p:nvPr>
        </p:nvSpPr>
        <p:spPr>
          <a:xfrm>
            <a:off x="1352175" y="1732048"/>
            <a:ext cx="3622200" cy="20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Any questions?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and user@mail.me</a:t>
            </a:r>
            <a:endParaRPr b="1" sz="1800"/>
          </a:p>
        </p:txBody>
      </p:sp>
      <p:grpSp>
        <p:nvGrpSpPr>
          <p:cNvPr id="299" name="Google Shape;299;p35"/>
          <p:cNvGrpSpPr/>
          <p:nvPr/>
        </p:nvGrpSpPr>
        <p:grpSpPr>
          <a:xfrm>
            <a:off x="5387609" y="1337852"/>
            <a:ext cx="2520593" cy="2467685"/>
            <a:chOff x="1233350" y="1619250"/>
            <a:chExt cx="466500" cy="456725"/>
          </a:xfrm>
        </p:grpSpPr>
        <p:sp>
          <p:nvSpPr>
            <p:cNvPr id="300" name="Google Shape;300;p35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" name="Google Shape;304;p35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0" name="Google Shape;310;p36"/>
          <p:cNvSpPr txBox="1"/>
          <p:nvPr>
            <p:ph idx="1" type="body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11" name="Google Shape;311;p36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Presentation design</a:t>
            </a:r>
            <a:endParaRPr sz="2000"/>
          </a:p>
        </p:txBody>
      </p:sp>
      <p:sp>
        <p:nvSpPr>
          <p:cNvPr id="317" name="Google Shape;317;p37"/>
          <p:cNvSpPr txBox="1"/>
          <p:nvPr>
            <p:ph idx="1" type="body"/>
          </p:nvPr>
        </p:nvSpPr>
        <p:spPr>
          <a:xfrm>
            <a:off x="3797150" y="530474"/>
            <a:ext cx="48897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This presentation uses the following typographies and colors: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</a:pPr>
            <a:r>
              <a:rPr lang="en" sz="1600"/>
              <a:t>Titles: Abril Fatface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</a:pPr>
            <a:r>
              <a:rPr lang="en" sz="1600"/>
              <a:t>Body copy: Raleway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You can download the fonts on these pages: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hlinkClick r:id="rId3"/>
              </a:rPr>
              <a:t>https://www.fontsquirrel.com/fonts/abril-fatface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hlinkClick r:id="rId4"/>
              </a:rPr>
              <a:t>https://www.fontsquirrel.com/fonts/raleway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Pastel green </a:t>
            </a:r>
            <a:r>
              <a:rPr b="1" lang="en" sz="1600">
                <a:solidFill>
                  <a:srgbClr val="BDECE5"/>
                </a:solidFill>
              </a:rPr>
              <a:t>#bdece5</a:t>
            </a:r>
            <a:endParaRPr b="1" sz="1600">
              <a:solidFill>
                <a:srgbClr val="BDECE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Pastel blue </a:t>
            </a:r>
            <a:r>
              <a:rPr b="1" lang="en" sz="1600">
                <a:solidFill>
                  <a:srgbClr val="AFCFEC"/>
                </a:solidFill>
              </a:rPr>
              <a:t>#afcfec</a:t>
            </a:r>
            <a:endParaRPr b="1" sz="1600">
              <a:solidFill>
                <a:srgbClr val="AFCFE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Violet </a:t>
            </a:r>
            <a:r>
              <a:rPr b="1" lang="en" sz="1600">
                <a:solidFill>
                  <a:srgbClr val="C0CAFC"/>
                </a:solidFill>
              </a:rPr>
              <a:t>#c0cafc</a:t>
            </a:r>
            <a:endParaRPr b="1" sz="1600">
              <a:solidFill>
                <a:srgbClr val="C0CAFC"/>
              </a:solidFill>
            </a:endParaRPr>
          </a:p>
        </p:txBody>
      </p:sp>
      <p:sp>
        <p:nvSpPr>
          <p:cNvPr id="318" name="Google Shape;318;p37"/>
          <p:cNvSpPr txBox="1"/>
          <p:nvPr/>
        </p:nvSpPr>
        <p:spPr>
          <a:xfrm>
            <a:off x="3797150" y="4400250"/>
            <a:ext cx="5043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9" name="Google Shape;319;p37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"/>
          <p:cNvSpPr txBox="1"/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</a:t>
            </a:r>
            <a:r>
              <a:rPr lang="en"/>
              <a:t> </a:t>
            </a:r>
            <a:r>
              <a:rPr lang="en"/>
              <a:t>Resources</a:t>
            </a:r>
            <a:endParaRPr/>
          </a:p>
        </p:txBody>
      </p:sp>
      <p:sp>
        <p:nvSpPr>
          <p:cNvPr id="325" name="Google Shape;325;p38"/>
          <p:cNvSpPr txBox="1"/>
          <p:nvPr>
            <p:ph idx="1" type="subTitle"/>
          </p:nvPr>
        </p:nvSpPr>
        <p:spPr>
          <a:xfrm>
            <a:off x="1351100" y="248580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"/>
          <p:cNvSpPr txBox="1"/>
          <p:nvPr>
            <p:ph type="title"/>
          </p:nvPr>
        </p:nvSpPr>
        <p:spPr>
          <a:xfrm>
            <a:off x="910025" y="594075"/>
            <a:ext cx="7695300" cy="86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31" name="Google Shape;331;p39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" name="Google Shape;332;p39"/>
          <p:cNvSpPr/>
          <p:nvPr/>
        </p:nvSpPr>
        <p:spPr>
          <a:xfrm>
            <a:off x="7735208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DEC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3" name="Google Shape;333;p39"/>
          <p:cNvSpPr/>
          <p:nvPr/>
        </p:nvSpPr>
        <p:spPr>
          <a:xfrm>
            <a:off x="7075124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NOV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4" name="Google Shape;334;p39"/>
          <p:cNvSpPr/>
          <p:nvPr/>
        </p:nvSpPr>
        <p:spPr>
          <a:xfrm>
            <a:off x="6415040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OCT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5" name="Google Shape;335;p39"/>
          <p:cNvSpPr/>
          <p:nvPr/>
        </p:nvSpPr>
        <p:spPr>
          <a:xfrm>
            <a:off x="5754956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SEP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6" name="Google Shape;336;p39"/>
          <p:cNvSpPr/>
          <p:nvPr/>
        </p:nvSpPr>
        <p:spPr>
          <a:xfrm>
            <a:off x="5094872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AUG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7" name="Google Shape;337;p39"/>
          <p:cNvSpPr/>
          <p:nvPr/>
        </p:nvSpPr>
        <p:spPr>
          <a:xfrm>
            <a:off x="4434788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JUL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8" name="Google Shape;338;p39"/>
          <p:cNvSpPr/>
          <p:nvPr/>
        </p:nvSpPr>
        <p:spPr>
          <a:xfrm>
            <a:off x="3774704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JUN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9" name="Google Shape;339;p39"/>
          <p:cNvSpPr/>
          <p:nvPr/>
        </p:nvSpPr>
        <p:spPr>
          <a:xfrm>
            <a:off x="3114619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MAY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0" name="Google Shape;340;p39"/>
          <p:cNvSpPr/>
          <p:nvPr/>
        </p:nvSpPr>
        <p:spPr>
          <a:xfrm>
            <a:off x="2454535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APR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1" name="Google Shape;341;p39"/>
          <p:cNvSpPr/>
          <p:nvPr/>
        </p:nvSpPr>
        <p:spPr>
          <a:xfrm>
            <a:off x="1794451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2" name="Google Shape;342;p39"/>
          <p:cNvSpPr/>
          <p:nvPr/>
        </p:nvSpPr>
        <p:spPr>
          <a:xfrm>
            <a:off x="1134367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FEB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3" name="Google Shape;343;p39"/>
          <p:cNvSpPr/>
          <p:nvPr/>
        </p:nvSpPr>
        <p:spPr>
          <a:xfrm>
            <a:off x="474283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JAN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4" name="Google Shape;344;p39"/>
          <p:cNvSpPr/>
          <p:nvPr/>
        </p:nvSpPr>
        <p:spPr>
          <a:xfrm>
            <a:off x="0" y="29083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45" name="Google Shape;345;p39"/>
          <p:cNvCxnSpPr/>
          <p:nvPr/>
        </p:nvCxnSpPr>
        <p:spPr>
          <a:xfrm rot="10800000">
            <a:off x="768923" y="2434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6" name="Google Shape;346;p39"/>
          <p:cNvSpPr txBox="1"/>
          <p:nvPr/>
        </p:nvSpPr>
        <p:spPr>
          <a:xfrm>
            <a:off x="727900" y="1879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47" name="Google Shape;347;p39"/>
          <p:cNvCxnSpPr/>
          <p:nvPr/>
        </p:nvCxnSpPr>
        <p:spPr>
          <a:xfrm rot="10800000">
            <a:off x="2090158" y="2434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8" name="Google Shape;348;p39"/>
          <p:cNvSpPr txBox="1"/>
          <p:nvPr/>
        </p:nvSpPr>
        <p:spPr>
          <a:xfrm>
            <a:off x="2050642" y="1879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49" name="Google Shape;349;p39"/>
          <p:cNvCxnSpPr/>
          <p:nvPr/>
        </p:nvCxnSpPr>
        <p:spPr>
          <a:xfrm rot="10800000">
            <a:off x="3411393" y="2434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0" name="Google Shape;350;p39"/>
          <p:cNvSpPr txBox="1"/>
          <p:nvPr/>
        </p:nvSpPr>
        <p:spPr>
          <a:xfrm>
            <a:off x="3373384" y="1879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51" name="Google Shape;351;p39"/>
          <p:cNvCxnSpPr/>
          <p:nvPr/>
        </p:nvCxnSpPr>
        <p:spPr>
          <a:xfrm rot="10800000">
            <a:off x="4732628" y="2434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2" name="Google Shape;352;p39"/>
          <p:cNvSpPr txBox="1"/>
          <p:nvPr/>
        </p:nvSpPr>
        <p:spPr>
          <a:xfrm>
            <a:off x="4696126" y="1879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53" name="Google Shape;353;p39"/>
          <p:cNvCxnSpPr/>
          <p:nvPr/>
        </p:nvCxnSpPr>
        <p:spPr>
          <a:xfrm rot="10800000">
            <a:off x="6053863" y="2434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4" name="Google Shape;354;p39"/>
          <p:cNvSpPr txBox="1"/>
          <p:nvPr/>
        </p:nvSpPr>
        <p:spPr>
          <a:xfrm>
            <a:off x="6018868" y="1879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55" name="Google Shape;355;p39"/>
          <p:cNvCxnSpPr/>
          <p:nvPr/>
        </p:nvCxnSpPr>
        <p:spPr>
          <a:xfrm rot="10800000">
            <a:off x="7375098" y="2434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6" name="Google Shape;356;p39"/>
          <p:cNvSpPr txBox="1"/>
          <p:nvPr/>
        </p:nvSpPr>
        <p:spPr>
          <a:xfrm>
            <a:off x="7341610" y="1879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57" name="Google Shape;357;p39"/>
          <p:cNvCxnSpPr/>
          <p:nvPr/>
        </p:nvCxnSpPr>
        <p:spPr>
          <a:xfrm rot="10800000">
            <a:off x="1439687" y="3277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8" name="Google Shape;358;p39"/>
          <p:cNvSpPr txBox="1"/>
          <p:nvPr/>
        </p:nvSpPr>
        <p:spPr>
          <a:xfrm>
            <a:off x="1369548" y="3800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59" name="Google Shape;359;p39"/>
          <p:cNvCxnSpPr/>
          <p:nvPr/>
        </p:nvCxnSpPr>
        <p:spPr>
          <a:xfrm rot="10800000">
            <a:off x="2760922" y="3277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0" name="Google Shape;360;p39"/>
          <p:cNvSpPr txBox="1"/>
          <p:nvPr/>
        </p:nvSpPr>
        <p:spPr>
          <a:xfrm>
            <a:off x="2699944" y="3800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61" name="Google Shape;361;p39"/>
          <p:cNvCxnSpPr/>
          <p:nvPr/>
        </p:nvCxnSpPr>
        <p:spPr>
          <a:xfrm rot="10800000">
            <a:off x="4082157" y="3277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2" name="Google Shape;362;p39"/>
          <p:cNvSpPr txBox="1"/>
          <p:nvPr/>
        </p:nvSpPr>
        <p:spPr>
          <a:xfrm>
            <a:off x="4030339" y="3800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63" name="Google Shape;363;p39"/>
          <p:cNvCxnSpPr/>
          <p:nvPr/>
        </p:nvCxnSpPr>
        <p:spPr>
          <a:xfrm rot="10800000">
            <a:off x="5403392" y="3277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4" name="Google Shape;364;p39"/>
          <p:cNvSpPr txBox="1"/>
          <p:nvPr/>
        </p:nvSpPr>
        <p:spPr>
          <a:xfrm>
            <a:off x="5360735" y="3800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65" name="Google Shape;365;p39"/>
          <p:cNvCxnSpPr/>
          <p:nvPr/>
        </p:nvCxnSpPr>
        <p:spPr>
          <a:xfrm rot="10800000">
            <a:off x="6724627" y="3277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6" name="Google Shape;366;p39"/>
          <p:cNvSpPr txBox="1"/>
          <p:nvPr/>
        </p:nvSpPr>
        <p:spPr>
          <a:xfrm>
            <a:off x="6691131" y="3800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67" name="Google Shape;367;p39"/>
          <p:cNvCxnSpPr/>
          <p:nvPr/>
        </p:nvCxnSpPr>
        <p:spPr>
          <a:xfrm rot="10800000">
            <a:off x="8045862" y="3277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8" name="Google Shape;368;p39"/>
          <p:cNvSpPr txBox="1"/>
          <p:nvPr/>
        </p:nvSpPr>
        <p:spPr>
          <a:xfrm>
            <a:off x="8008073" y="38005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/>
          <p:nvPr>
            <p:ph type="title"/>
          </p:nvPr>
        </p:nvSpPr>
        <p:spPr>
          <a:xfrm>
            <a:off x="910025" y="594075"/>
            <a:ext cx="7695300" cy="86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74" name="Google Shape;374;p40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5" name="Google Shape;375;p40"/>
          <p:cNvSpPr/>
          <p:nvPr/>
        </p:nvSpPr>
        <p:spPr>
          <a:xfrm>
            <a:off x="0" y="2752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0"/>
          <p:cNvSpPr/>
          <p:nvPr/>
        </p:nvSpPr>
        <p:spPr>
          <a:xfrm>
            <a:off x="0" y="2752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40"/>
          <p:cNvGrpSpPr/>
          <p:nvPr/>
        </p:nvGrpSpPr>
        <p:grpSpPr>
          <a:xfrm>
            <a:off x="1786339" y="2084401"/>
            <a:ext cx="473400" cy="473400"/>
            <a:chOff x="1786339" y="1703401"/>
            <a:chExt cx="473400" cy="473400"/>
          </a:xfrm>
        </p:grpSpPr>
        <p:sp>
          <p:nvSpPr>
            <p:cNvPr id="378" name="Google Shape;378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80" name="Google Shape;380;p40"/>
          <p:cNvGrpSpPr/>
          <p:nvPr/>
        </p:nvGrpSpPr>
        <p:grpSpPr>
          <a:xfrm>
            <a:off x="3814414" y="2084401"/>
            <a:ext cx="473400" cy="473400"/>
            <a:chOff x="3814414" y="1703401"/>
            <a:chExt cx="473400" cy="473400"/>
          </a:xfrm>
        </p:grpSpPr>
        <p:sp>
          <p:nvSpPr>
            <p:cNvPr id="381" name="Google Shape;381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83" name="Google Shape;383;p40"/>
          <p:cNvGrpSpPr/>
          <p:nvPr/>
        </p:nvGrpSpPr>
        <p:grpSpPr>
          <a:xfrm>
            <a:off x="5842489" y="2084401"/>
            <a:ext cx="473400" cy="473400"/>
            <a:chOff x="5842489" y="1703401"/>
            <a:chExt cx="473400" cy="473400"/>
          </a:xfrm>
        </p:grpSpPr>
        <p:sp>
          <p:nvSpPr>
            <p:cNvPr id="384" name="Google Shape;384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86" name="Google Shape;386;p40"/>
          <p:cNvGrpSpPr/>
          <p:nvPr/>
        </p:nvGrpSpPr>
        <p:grpSpPr>
          <a:xfrm>
            <a:off x="6880814" y="3957300"/>
            <a:ext cx="473400" cy="473400"/>
            <a:chOff x="6880814" y="3576300"/>
            <a:chExt cx="473400" cy="473400"/>
          </a:xfrm>
        </p:grpSpPr>
        <p:sp>
          <p:nvSpPr>
            <p:cNvPr id="387" name="Google Shape;387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89" name="Google Shape;389;p40"/>
          <p:cNvGrpSpPr/>
          <p:nvPr/>
        </p:nvGrpSpPr>
        <p:grpSpPr>
          <a:xfrm>
            <a:off x="4852739" y="3957300"/>
            <a:ext cx="473400" cy="473400"/>
            <a:chOff x="4852739" y="3576300"/>
            <a:chExt cx="473400" cy="473400"/>
          </a:xfrm>
        </p:grpSpPr>
        <p:sp>
          <p:nvSpPr>
            <p:cNvPr id="390" name="Google Shape;390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92" name="Google Shape;392;p40"/>
          <p:cNvGrpSpPr/>
          <p:nvPr/>
        </p:nvGrpSpPr>
        <p:grpSpPr>
          <a:xfrm>
            <a:off x="2824664" y="3957300"/>
            <a:ext cx="473400" cy="473400"/>
            <a:chOff x="2824664" y="3576300"/>
            <a:chExt cx="473400" cy="473400"/>
          </a:xfrm>
        </p:grpSpPr>
        <p:sp>
          <p:nvSpPr>
            <p:cNvPr id="393" name="Google Shape;393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95" name="Google Shape;395;p40"/>
          <p:cNvSpPr txBox="1"/>
          <p:nvPr/>
        </p:nvSpPr>
        <p:spPr>
          <a:xfrm>
            <a:off x="1379850" y="1537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6" name="Google Shape;396;p40"/>
          <p:cNvSpPr txBox="1"/>
          <p:nvPr/>
        </p:nvSpPr>
        <p:spPr>
          <a:xfrm>
            <a:off x="3377205" y="1537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7" name="Google Shape;397;p40"/>
          <p:cNvSpPr txBox="1"/>
          <p:nvPr/>
        </p:nvSpPr>
        <p:spPr>
          <a:xfrm>
            <a:off x="5436010" y="1537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8" name="Google Shape;398;p40"/>
          <p:cNvSpPr txBox="1"/>
          <p:nvPr/>
        </p:nvSpPr>
        <p:spPr>
          <a:xfrm>
            <a:off x="2418175" y="4444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9" name="Google Shape;399;p40"/>
          <p:cNvSpPr txBox="1"/>
          <p:nvPr/>
        </p:nvSpPr>
        <p:spPr>
          <a:xfrm>
            <a:off x="4446255" y="4444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0" name="Google Shape;400;p40"/>
          <p:cNvSpPr txBox="1"/>
          <p:nvPr/>
        </p:nvSpPr>
        <p:spPr>
          <a:xfrm>
            <a:off x="6474335" y="4444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1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06" name="Google Shape;406;p41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07" name="Google Shape;407;p41"/>
          <p:cNvGraphicFramePr/>
          <p:nvPr/>
        </p:nvGraphicFramePr>
        <p:xfrm>
          <a:off x="3389650" y="7287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{8E9E363C-713F-4FE3-9157-1D0BB59A7B3F}</a:tableStyleId>
              </a:tblPr>
              <a:tblGrid>
                <a:gridCol w="379175"/>
                <a:gridCol w="369775"/>
                <a:gridCol w="369775"/>
                <a:gridCol w="369775"/>
                <a:gridCol w="369775"/>
                <a:gridCol w="369775"/>
                <a:gridCol w="369775"/>
                <a:gridCol w="369775"/>
                <a:gridCol w="369775"/>
                <a:gridCol w="369775"/>
                <a:gridCol w="369775"/>
                <a:gridCol w="369775"/>
                <a:gridCol w="369775"/>
                <a:gridCol w="369775"/>
                <a:gridCol w="369775"/>
              </a:tblGrid>
              <a:tr h="37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1</a:t>
                      </a:r>
                      <a:endParaRPr b="1"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2</a:t>
                      </a:r>
                      <a:endParaRPr b="1"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7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7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1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2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7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3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4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7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5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6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7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7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7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8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4294967295" type="ctrTitle"/>
          </p:nvPr>
        </p:nvSpPr>
        <p:spPr>
          <a:xfrm>
            <a:off x="1352175" y="994350"/>
            <a:ext cx="3622200" cy="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Hello!</a:t>
            </a:r>
            <a:endParaRPr sz="3600"/>
          </a:p>
        </p:txBody>
      </p:sp>
      <p:sp>
        <p:nvSpPr>
          <p:cNvPr id="87" name="Google Shape;87;p15"/>
          <p:cNvSpPr txBox="1"/>
          <p:nvPr>
            <p:ph idx="4294967295" type="subTitle"/>
          </p:nvPr>
        </p:nvSpPr>
        <p:spPr>
          <a:xfrm>
            <a:off x="1352175" y="1732048"/>
            <a:ext cx="3622200" cy="20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I am Jayden Smith</a:t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pic>
        <p:nvPicPr>
          <p:cNvPr descr="photo-1434030216411-0b793f4b4173.jpg" id="88" name="Google Shape;88;p15"/>
          <p:cNvPicPr preferRelativeResize="0"/>
          <p:nvPr/>
        </p:nvPicPr>
        <p:blipFill rotWithShape="1">
          <a:blip r:embed="rId3">
            <a:alphaModFix/>
          </a:blip>
          <a:srcRect b="0" l="15229" r="15229" t="0"/>
          <a:stretch/>
        </p:blipFill>
        <p:spPr>
          <a:xfrm>
            <a:off x="5557550" y="542350"/>
            <a:ext cx="2822500" cy="40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2"/>
          <p:cNvSpPr txBox="1"/>
          <p:nvPr>
            <p:ph type="title"/>
          </p:nvPr>
        </p:nvSpPr>
        <p:spPr>
          <a:xfrm>
            <a:off x="1101500" y="1048150"/>
            <a:ext cx="1836300" cy="18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13" name="Google Shape;413;p42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4" name="Google Shape;414;p42"/>
          <p:cNvSpPr/>
          <p:nvPr/>
        </p:nvSpPr>
        <p:spPr>
          <a:xfrm>
            <a:off x="3440374" y="734900"/>
            <a:ext cx="2636400" cy="169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STRENGTHS</a:t>
            </a:r>
            <a:endParaRPr b="1"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5" name="Google Shape;415;p42"/>
          <p:cNvSpPr/>
          <p:nvPr/>
        </p:nvSpPr>
        <p:spPr>
          <a:xfrm>
            <a:off x="6185716" y="734900"/>
            <a:ext cx="2636400" cy="169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WEAKNESSES</a:t>
            </a:r>
            <a:endParaRPr b="1"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6" name="Google Shape;416;p42"/>
          <p:cNvSpPr/>
          <p:nvPr/>
        </p:nvSpPr>
        <p:spPr>
          <a:xfrm>
            <a:off x="3440374" y="2559705"/>
            <a:ext cx="2636400" cy="169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OPPORTUNITIES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7" name="Google Shape;417;p42"/>
          <p:cNvSpPr/>
          <p:nvPr/>
        </p:nvSpPr>
        <p:spPr>
          <a:xfrm>
            <a:off x="6185716" y="2559705"/>
            <a:ext cx="2636400" cy="169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THREATS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8" name="Google Shape;418;p42"/>
          <p:cNvSpPr/>
          <p:nvPr/>
        </p:nvSpPr>
        <p:spPr>
          <a:xfrm>
            <a:off x="4965321" y="1320020"/>
            <a:ext cx="2216100" cy="2216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2"/>
          <p:cNvSpPr/>
          <p:nvPr/>
        </p:nvSpPr>
        <p:spPr>
          <a:xfrm rot="5400000">
            <a:off x="5086029" y="1320020"/>
            <a:ext cx="2216100" cy="2216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2"/>
          <p:cNvSpPr/>
          <p:nvPr/>
        </p:nvSpPr>
        <p:spPr>
          <a:xfrm rot="10800000">
            <a:off x="5086029" y="1454983"/>
            <a:ext cx="2216100" cy="2216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2"/>
          <p:cNvSpPr/>
          <p:nvPr/>
        </p:nvSpPr>
        <p:spPr>
          <a:xfrm rot="-5400000">
            <a:off x="4965321" y="1454983"/>
            <a:ext cx="2216100" cy="2216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2"/>
          <p:cNvSpPr/>
          <p:nvPr/>
        </p:nvSpPr>
        <p:spPr>
          <a:xfrm>
            <a:off x="5475513" y="1782275"/>
            <a:ext cx="287652" cy="4082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bril Fatface"/>
              </a:rPr>
              <a:t>S</a:t>
            </a:r>
          </a:p>
        </p:txBody>
      </p:sp>
      <p:sp>
        <p:nvSpPr>
          <p:cNvPr id="423" name="Google Shape;423;p42"/>
          <p:cNvSpPr/>
          <p:nvPr/>
        </p:nvSpPr>
        <p:spPr>
          <a:xfrm>
            <a:off x="6367643" y="1789352"/>
            <a:ext cx="567944" cy="4020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bril Fatface"/>
              </a:rPr>
              <a:t>W</a:t>
            </a:r>
          </a:p>
        </p:txBody>
      </p:sp>
      <p:sp>
        <p:nvSpPr>
          <p:cNvPr id="424" name="Google Shape;424;p42"/>
          <p:cNvSpPr/>
          <p:nvPr/>
        </p:nvSpPr>
        <p:spPr>
          <a:xfrm>
            <a:off x="5443803" y="2770617"/>
            <a:ext cx="377119" cy="4082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bril Fatface"/>
              </a:rPr>
              <a:t>O</a:t>
            </a:r>
          </a:p>
        </p:txBody>
      </p:sp>
      <p:sp>
        <p:nvSpPr>
          <p:cNvPr id="425" name="Google Shape;425;p42"/>
          <p:cNvSpPr/>
          <p:nvPr/>
        </p:nvSpPr>
        <p:spPr>
          <a:xfrm>
            <a:off x="6472398" y="2777694"/>
            <a:ext cx="345409" cy="39636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bril Fatface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31" name="Google Shape;431;p43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32" name="Google Shape;432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Activities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3" name="Google Shape;433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Resources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4" name="Google Shape;434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Value Propositions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5" name="Google Shape;435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Relationships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6" name="Google Shape;436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Channels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7" name="Google Shape;437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Segments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8" name="Google Shape;438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Partners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9" name="Google Shape;439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Cost Structure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0" name="Google Shape;440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Revenue Streams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1" name="Google Shape;441;p43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2" name="Google Shape;442;p43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3" name="Google Shape;443;p43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4" name="Google Shape;444;p43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45" name="Google Shape;445;p43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46" name="Google Shape;446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7" name="Google Shape;447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8" name="Google Shape;448;p43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49" name="Google Shape;449;p43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50" name="Google Shape;450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" name="Google Shape;451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" name="Google Shape;452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3" name="Google Shape;453;p43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54" name="Google Shape;454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5" name="Google Shape;455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" name="Google Shape;456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7" name="Google Shape;457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8" name="Google Shape;458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9" name="Google Shape;459;p43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60" name="Google Shape;460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" name="Google Shape;461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" name="Google Shape;465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4"/>
          <p:cNvSpPr txBox="1"/>
          <p:nvPr>
            <p:ph type="title"/>
          </p:nvPr>
        </p:nvSpPr>
        <p:spPr>
          <a:xfrm>
            <a:off x="910025" y="594075"/>
            <a:ext cx="7695300" cy="86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71" name="Google Shape;471;p44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2" name="Google Shape;472;p44"/>
          <p:cNvGrpSpPr/>
          <p:nvPr/>
        </p:nvGrpSpPr>
        <p:grpSpPr>
          <a:xfrm>
            <a:off x="1922092" y="1717843"/>
            <a:ext cx="3608219" cy="3243858"/>
            <a:chOff x="3778727" y="4460423"/>
            <a:chExt cx="720160" cy="647438"/>
          </a:xfrm>
        </p:grpSpPr>
        <p:sp>
          <p:nvSpPr>
            <p:cNvPr id="473" name="Google Shape;473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PURCHASE</a:t>
              </a:r>
              <a:endParaRPr b="1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LOYALTY</a:t>
              </a:r>
              <a:endParaRPr b="1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AWARENESS</a:t>
              </a:r>
              <a:endParaRPr b="1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EVALUATION</a:t>
              </a:r>
              <a:endParaRPr b="1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DISCOVERY</a:t>
              </a:r>
              <a:endParaRPr b="1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INTENT</a:t>
              </a:r>
              <a:endParaRPr b="1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cxnSp>
        <p:nvCxnSpPr>
          <p:cNvPr id="480" name="Google Shape;480;p44"/>
          <p:cNvCxnSpPr/>
          <p:nvPr/>
        </p:nvCxnSpPr>
        <p:spPr>
          <a:xfrm>
            <a:off x="5450350" y="22548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1" name="Google Shape;481;p44"/>
          <p:cNvSpPr txBox="1"/>
          <p:nvPr/>
        </p:nvSpPr>
        <p:spPr>
          <a:xfrm>
            <a:off x="6568850" y="2082825"/>
            <a:ext cx="1716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82" name="Google Shape;482;p44"/>
          <p:cNvCxnSpPr/>
          <p:nvPr/>
        </p:nvCxnSpPr>
        <p:spPr>
          <a:xfrm>
            <a:off x="5294675" y="27365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3" name="Google Shape;483;p44"/>
          <p:cNvSpPr txBox="1"/>
          <p:nvPr/>
        </p:nvSpPr>
        <p:spPr>
          <a:xfrm>
            <a:off x="6568850" y="2564440"/>
            <a:ext cx="1716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84" name="Google Shape;484;p44"/>
          <p:cNvCxnSpPr/>
          <p:nvPr/>
        </p:nvCxnSpPr>
        <p:spPr>
          <a:xfrm>
            <a:off x="5073450" y="32181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5" name="Google Shape;485;p44"/>
          <p:cNvSpPr txBox="1"/>
          <p:nvPr/>
        </p:nvSpPr>
        <p:spPr>
          <a:xfrm>
            <a:off x="6568850" y="3046055"/>
            <a:ext cx="1716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86" name="Google Shape;486;p44"/>
          <p:cNvCxnSpPr/>
          <p:nvPr/>
        </p:nvCxnSpPr>
        <p:spPr>
          <a:xfrm>
            <a:off x="4885000" y="36997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7" name="Google Shape;487;p44"/>
          <p:cNvSpPr txBox="1"/>
          <p:nvPr/>
        </p:nvSpPr>
        <p:spPr>
          <a:xfrm>
            <a:off x="6568850" y="3527670"/>
            <a:ext cx="1716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88" name="Google Shape;488;p44"/>
          <p:cNvCxnSpPr/>
          <p:nvPr/>
        </p:nvCxnSpPr>
        <p:spPr>
          <a:xfrm>
            <a:off x="4680150" y="41813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9" name="Google Shape;489;p44"/>
          <p:cNvSpPr txBox="1"/>
          <p:nvPr/>
        </p:nvSpPr>
        <p:spPr>
          <a:xfrm>
            <a:off x="6568850" y="4009285"/>
            <a:ext cx="1716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90" name="Google Shape;490;p44"/>
          <p:cNvCxnSpPr/>
          <p:nvPr/>
        </p:nvCxnSpPr>
        <p:spPr>
          <a:xfrm>
            <a:off x="4467125" y="46629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1" name="Google Shape;491;p44"/>
          <p:cNvSpPr txBox="1"/>
          <p:nvPr/>
        </p:nvSpPr>
        <p:spPr>
          <a:xfrm>
            <a:off x="6568850" y="4490900"/>
            <a:ext cx="1716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5"/>
          <p:cNvSpPr txBox="1"/>
          <p:nvPr>
            <p:ph type="title"/>
          </p:nvPr>
        </p:nvSpPr>
        <p:spPr>
          <a:xfrm>
            <a:off x="1101500" y="1048150"/>
            <a:ext cx="19878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Team Presentation</a:t>
            </a:r>
            <a:endParaRPr sz="2200"/>
          </a:p>
        </p:txBody>
      </p:sp>
      <p:sp>
        <p:nvSpPr>
          <p:cNvPr id="497" name="Google Shape;497;p45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8" name="Google Shape;498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4315200" y="1828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9" name="Google Shape;499;p45"/>
          <p:cNvSpPr txBox="1"/>
          <p:nvPr/>
        </p:nvSpPr>
        <p:spPr>
          <a:xfrm>
            <a:off x="4320225" y="18019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Imani Jackson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00" name="Google Shape;500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4925" y="1828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1" name="Google Shape;501;p45"/>
          <p:cNvSpPr txBox="1"/>
          <p:nvPr/>
        </p:nvSpPr>
        <p:spPr>
          <a:xfrm>
            <a:off x="6299950" y="18019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Marcos Galán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02" name="Google Shape;502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353000" y="266582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3" name="Google Shape;503;p45"/>
          <p:cNvSpPr txBox="1"/>
          <p:nvPr/>
        </p:nvSpPr>
        <p:spPr>
          <a:xfrm>
            <a:off x="4358025" y="428485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Ixchel Valdía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04" name="Google Shape;504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332725" y="266582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5" name="Google Shape;505;p45"/>
          <p:cNvSpPr txBox="1"/>
          <p:nvPr/>
        </p:nvSpPr>
        <p:spPr>
          <a:xfrm>
            <a:off x="6337750" y="428485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Nils Årud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50000">
              <a:schemeClr val="accent3"/>
            </a:gs>
            <a:gs pos="100000">
              <a:schemeClr val="accent5"/>
            </a:gs>
          </a:gsLst>
          <a:lin ang="18900732" scaled="0"/>
        </a:gra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11" name="Google Shape;511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2" name="Google Shape;512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13" name="Google Shape;513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59" name="Google Shape;559;p46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560" name="Google Shape;560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61" name="Google Shape;561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83" name="Google Shape;583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84" name="Google Shape;584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85" name="Google Shape;585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LOW VALUE 1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6" name="Google Shape;586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HIGH VALUE 1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7" name="Google Shape;587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LOW VALUE 2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8" name="Google Shape;588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HIGH VALUE 2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9" name="Google Shape;589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Our company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0" name="Google Shape;590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1" name="Google Shape;591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2" name="Google Shape;592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3" name="Google Shape;593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4" name="Google Shape;594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5" name="Google Shape;595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7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01" name="Google Shape;601;p47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02" name="Google Shape;602;p47"/>
          <p:cNvGraphicFramePr/>
          <p:nvPr/>
        </p:nvGraphicFramePr>
        <p:xfrm>
          <a:off x="3411125" y="749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{891EF2BF-D232-46F0-A82C-8B53C21209DF}</a:tableStyleId>
              </a:tblPr>
              <a:tblGrid>
                <a:gridCol w="604625"/>
                <a:gridCol w="693075"/>
                <a:gridCol w="693075"/>
                <a:gridCol w="693075"/>
                <a:gridCol w="693075"/>
                <a:gridCol w="693075"/>
                <a:gridCol w="693075"/>
                <a:gridCol w="693075"/>
              </a:tblGrid>
              <a:tr h="449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SUNDAY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MONDAY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TUESDAY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WEDNESDAY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THURSDAY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FRIDAY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SATURDAY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9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09:00 - 09:45</a:t>
                      </a:r>
                      <a:endParaRPr sz="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10:00 - 10:45</a:t>
                      </a:r>
                      <a:endParaRPr sz="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11:00 - 11:45</a:t>
                      </a:r>
                      <a:endParaRPr sz="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12:00 - 13:15</a:t>
                      </a:r>
                      <a:endParaRPr sz="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9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13:30 - 14:15</a:t>
                      </a:r>
                      <a:endParaRPr sz="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14:30 - 15:15</a:t>
                      </a:r>
                      <a:endParaRPr sz="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15:30 - 16:15</a:t>
                      </a:r>
                      <a:endParaRPr sz="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48"/>
          <p:cNvGrpSpPr/>
          <p:nvPr/>
        </p:nvGrpSpPr>
        <p:grpSpPr>
          <a:xfrm>
            <a:off x="1115743" y="709438"/>
            <a:ext cx="288896" cy="365365"/>
            <a:chOff x="584925" y="238125"/>
            <a:chExt cx="415200" cy="525100"/>
          </a:xfrm>
        </p:grpSpPr>
        <p:sp>
          <p:nvSpPr>
            <p:cNvPr id="608" name="Google Shape;608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4" name="Google Shape;614;p48"/>
          <p:cNvGrpSpPr/>
          <p:nvPr/>
        </p:nvGrpSpPr>
        <p:grpSpPr>
          <a:xfrm>
            <a:off x="1574554" y="762528"/>
            <a:ext cx="309300" cy="257481"/>
            <a:chOff x="1244325" y="314425"/>
            <a:chExt cx="444525" cy="370050"/>
          </a:xfrm>
        </p:grpSpPr>
        <p:sp>
          <p:nvSpPr>
            <p:cNvPr id="615" name="Google Shape;615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7" name="Google Shape;617;p48"/>
          <p:cNvGrpSpPr/>
          <p:nvPr/>
        </p:nvGrpSpPr>
        <p:grpSpPr>
          <a:xfrm>
            <a:off x="2050376" y="761258"/>
            <a:ext cx="295715" cy="260020"/>
            <a:chOff x="1928175" y="312600"/>
            <a:chExt cx="425000" cy="373700"/>
          </a:xfrm>
        </p:grpSpPr>
        <p:sp>
          <p:nvSpPr>
            <p:cNvPr id="618" name="Google Shape;618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0" name="Google Shape;620;p48"/>
          <p:cNvSpPr/>
          <p:nvPr/>
        </p:nvSpPr>
        <p:spPr>
          <a:xfrm>
            <a:off x="2546362" y="751939"/>
            <a:ext cx="242173" cy="278703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8"/>
          <p:cNvSpPr/>
          <p:nvPr/>
        </p:nvSpPr>
        <p:spPr>
          <a:xfrm>
            <a:off x="3031994" y="752792"/>
            <a:ext cx="209053" cy="276998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2" name="Google Shape;622;p48"/>
          <p:cNvGrpSpPr/>
          <p:nvPr/>
        </p:nvGrpSpPr>
        <p:grpSpPr>
          <a:xfrm>
            <a:off x="3435349" y="747672"/>
            <a:ext cx="339898" cy="287209"/>
            <a:chOff x="3918650" y="293075"/>
            <a:chExt cx="488500" cy="412775"/>
          </a:xfrm>
        </p:grpSpPr>
        <p:sp>
          <p:nvSpPr>
            <p:cNvPr id="623" name="Google Shape;623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6" name="Google Shape;626;p48"/>
          <p:cNvGrpSpPr/>
          <p:nvPr/>
        </p:nvGrpSpPr>
        <p:grpSpPr>
          <a:xfrm>
            <a:off x="3934533" y="725998"/>
            <a:ext cx="279572" cy="330540"/>
            <a:chOff x="4636075" y="261925"/>
            <a:chExt cx="401800" cy="475050"/>
          </a:xfrm>
        </p:grpSpPr>
        <p:sp>
          <p:nvSpPr>
            <p:cNvPr id="627" name="Google Shape;627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1" name="Google Shape;631;p48"/>
          <p:cNvSpPr/>
          <p:nvPr/>
        </p:nvSpPr>
        <p:spPr>
          <a:xfrm>
            <a:off x="4383554" y="751504"/>
            <a:ext cx="320346" cy="279572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2" name="Google Shape;632;p48"/>
          <p:cNvGrpSpPr/>
          <p:nvPr/>
        </p:nvGrpSpPr>
        <p:grpSpPr>
          <a:xfrm>
            <a:off x="4872159" y="753621"/>
            <a:ext cx="280407" cy="274876"/>
            <a:chOff x="5983625" y="301625"/>
            <a:chExt cx="403000" cy="395050"/>
          </a:xfrm>
        </p:grpSpPr>
        <p:sp>
          <p:nvSpPr>
            <p:cNvPr id="633" name="Google Shape;633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3" name="Google Shape;653;p48"/>
          <p:cNvGrpSpPr/>
          <p:nvPr/>
        </p:nvGrpSpPr>
        <p:grpSpPr>
          <a:xfrm>
            <a:off x="5343302" y="751482"/>
            <a:ext cx="276163" cy="275746"/>
            <a:chOff x="6660750" y="298550"/>
            <a:chExt cx="396900" cy="396300"/>
          </a:xfrm>
        </p:grpSpPr>
        <p:sp>
          <p:nvSpPr>
            <p:cNvPr id="654" name="Google Shape;654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48"/>
          <p:cNvGrpSpPr/>
          <p:nvPr/>
        </p:nvGrpSpPr>
        <p:grpSpPr>
          <a:xfrm>
            <a:off x="1115743" y="1185678"/>
            <a:ext cx="288896" cy="349657"/>
            <a:chOff x="584925" y="922575"/>
            <a:chExt cx="415200" cy="502525"/>
          </a:xfrm>
        </p:grpSpPr>
        <p:sp>
          <p:nvSpPr>
            <p:cNvPr id="657" name="Google Shape;657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0" name="Google Shape;660;p48"/>
          <p:cNvGrpSpPr/>
          <p:nvPr/>
        </p:nvGrpSpPr>
        <p:grpSpPr>
          <a:xfrm>
            <a:off x="1576258" y="1177607"/>
            <a:ext cx="305908" cy="364530"/>
            <a:chOff x="1246775" y="910975"/>
            <a:chExt cx="439650" cy="523900"/>
          </a:xfrm>
        </p:grpSpPr>
        <p:sp>
          <p:nvSpPr>
            <p:cNvPr id="661" name="Google Shape;661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" name="Google Shape;664;p48"/>
          <p:cNvGrpSpPr/>
          <p:nvPr/>
        </p:nvGrpSpPr>
        <p:grpSpPr>
          <a:xfrm>
            <a:off x="2049107" y="1236228"/>
            <a:ext cx="298255" cy="248122"/>
            <a:chOff x="1926350" y="995225"/>
            <a:chExt cx="428650" cy="356600"/>
          </a:xfrm>
        </p:grpSpPr>
        <p:sp>
          <p:nvSpPr>
            <p:cNvPr id="665" name="Google Shape;665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9" name="Google Shape;669;p48"/>
          <p:cNvSpPr/>
          <p:nvPr/>
        </p:nvSpPr>
        <p:spPr>
          <a:xfrm>
            <a:off x="2521711" y="1215479"/>
            <a:ext cx="291471" cy="289766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48"/>
          <p:cNvSpPr/>
          <p:nvPr/>
        </p:nvSpPr>
        <p:spPr>
          <a:xfrm>
            <a:off x="2991216" y="1229936"/>
            <a:ext cx="290601" cy="260873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8"/>
          <p:cNvSpPr/>
          <p:nvPr/>
        </p:nvSpPr>
        <p:spPr>
          <a:xfrm>
            <a:off x="3464532" y="1232058"/>
            <a:ext cx="282112" cy="25661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8"/>
          <p:cNvSpPr/>
          <p:nvPr/>
        </p:nvSpPr>
        <p:spPr>
          <a:xfrm>
            <a:off x="3942945" y="1234598"/>
            <a:ext cx="263430" cy="25153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3" name="Google Shape;673;p48"/>
          <p:cNvGrpSpPr/>
          <p:nvPr/>
        </p:nvGrpSpPr>
        <p:grpSpPr>
          <a:xfrm>
            <a:off x="4398040" y="1217546"/>
            <a:ext cx="290601" cy="291018"/>
            <a:chOff x="5302225" y="968375"/>
            <a:chExt cx="417650" cy="418250"/>
          </a:xfrm>
        </p:grpSpPr>
        <p:sp>
          <p:nvSpPr>
            <p:cNvPr id="674" name="Google Shape;674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6" name="Google Shape;676;p48"/>
          <p:cNvGrpSpPr/>
          <p:nvPr/>
        </p:nvGrpSpPr>
        <p:grpSpPr>
          <a:xfrm>
            <a:off x="4832220" y="1184826"/>
            <a:ext cx="360285" cy="350927"/>
            <a:chOff x="5926225" y="921350"/>
            <a:chExt cx="517800" cy="504350"/>
          </a:xfrm>
        </p:grpSpPr>
        <p:sp>
          <p:nvSpPr>
            <p:cNvPr id="677" name="Google Shape;677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48"/>
          <p:cNvGrpSpPr/>
          <p:nvPr/>
        </p:nvGrpSpPr>
        <p:grpSpPr>
          <a:xfrm>
            <a:off x="5313139" y="1191628"/>
            <a:ext cx="336489" cy="337341"/>
            <a:chOff x="6617400" y="931125"/>
            <a:chExt cx="483600" cy="484825"/>
          </a:xfrm>
        </p:grpSpPr>
        <p:sp>
          <p:nvSpPr>
            <p:cNvPr id="680" name="Google Shape;680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48"/>
          <p:cNvGrpSpPr/>
          <p:nvPr/>
        </p:nvGrpSpPr>
        <p:grpSpPr>
          <a:xfrm>
            <a:off x="1097896" y="1715443"/>
            <a:ext cx="324591" cy="227735"/>
            <a:chOff x="559275" y="1683950"/>
            <a:chExt cx="466500" cy="327300"/>
          </a:xfrm>
        </p:grpSpPr>
        <p:sp>
          <p:nvSpPr>
            <p:cNvPr id="683" name="Google Shape;683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48"/>
          <p:cNvGrpSpPr/>
          <p:nvPr/>
        </p:nvGrpSpPr>
        <p:grpSpPr>
          <a:xfrm>
            <a:off x="1566917" y="1670425"/>
            <a:ext cx="324591" cy="317789"/>
            <a:chOff x="1233350" y="1619250"/>
            <a:chExt cx="466500" cy="456725"/>
          </a:xfrm>
        </p:grpSpPr>
        <p:sp>
          <p:nvSpPr>
            <p:cNvPr id="686" name="Google Shape;686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48"/>
          <p:cNvGrpSpPr/>
          <p:nvPr/>
        </p:nvGrpSpPr>
        <p:grpSpPr>
          <a:xfrm>
            <a:off x="2046132" y="1677209"/>
            <a:ext cx="304204" cy="304204"/>
            <a:chOff x="1922075" y="1629000"/>
            <a:chExt cx="437200" cy="437200"/>
          </a:xfrm>
        </p:grpSpPr>
        <p:sp>
          <p:nvSpPr>
            <p:cNvPr id="691" name="Google Shape;691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48"/>
          <p:cNvGrpSpPr/>
          <p:nvPr/>
        </p:nvGrpSpPr>
        <p:grpSpPr>
          <a:xfrm>
            <a:off x="2513884" y="1675939"/>
            <a:ext cx="306743" cy="306743"/>
            <a:chOff x="2594325" y="1627175"/>
            <a:chExt cx="440850" cy="440850"/>
          </a:xfrm>
        </p:grpSpPr>
        <p:sp>
          <p:nvSpPr>
            <p:cNvPr id="694" name="Google Shape;694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7" name="Google Shape;697;p48"/>
          <p:cNvSpPr/>
          <p:nvPr/>
        </p:nvSpPr>
        <p:spPr>
          <a:xfrm>
            <a:off x="2996731" y="1689666"/>
            <a:ext cx="279572" cy="27955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8" name="Google Shape;698;p48"/>
          <p:cNvGrpSpPr/>
          <p:nvPr/>
        </p:nvGrpSpPr>
        <p:grpSpPr>
          <a:xfrm>
            <a:off x="3480819" y="1652995"/>
            <a:ext cx="248957" cy="352631"/>
            <a:chOff x="3984000" y="1594200"/>
            <a:chExt cx="357800" cy="506800"/>
          </a:xfrm>
        </p:grpSpPr>
        <p:sp>
          <p:nvSpPr>
            <p:cNvPr id="699" name="Google Shape;699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48"/>
          <p:cNvGrpSpPr/>
          <p:nvPr/>
        </p:nvGrpSpPr>
        <p:grpSpPr>
          <a:xfrm>
            <a:off x="3910319" y="1728611"/>
            <a:ext cx="328000" cy="201399"/>
            <a:chOff x="4601275" y="1702875"/>
            <a:chExt cx="471400" cy="289450"/>
          </a:xfrm>
        </p:grpSpPr>
        <p:sp>
          <p:nvSpPr>
            <p:cNvPr id="702" name="Google Shape;702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48"/>
          <p:cNvGrpSpPr/>
          <p:nvPr/>
        </p:nvGrpSpPr>
        <p:grpSpPr>
          <a:xfrm>
            <a:off x="4395066" y="1679331"/>
            <a:ext cx="296550" cy="299959"/>
            <a:chOff x="5297950" y="1632050"/>
            <a:chExt cx="426200" cy="431100"/>
          </a:xfrm>
        </p:grpSpPr>
        <p:sp>
          <p:nvSpPr>
            <p:cNvPr id="708" name="Google Shape;708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48"/>
          <p:cNvGrpSpPr/>
          <p:nvPr/>
        </p:nvGrpSpPr>
        <p:grpSpPr>
          <a:xfrm>
            <a:off x="4863235" y="1670425"/>
            <a:ext cx="298255" cy="317789"/>
            <a:chOff x="5970800" y="1619250"/>
            <a:chExt cx="428650" cy="456725"/>
          </a:xfrm>
        </p:grpSpPr>
        <p:sp>
          <p:nvSpPr>
            <p:cNvPr id="711" name="Google Shape;711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p48"/>
          <p:cNvGrpSpPr/>
          <p:nvPr/>
        </p:nvGrpSpPr>
        <p:grpSpPr>
          <a:xfrm>
            <a:off x="5318671" y="1666598"/>
            <a:ext cx="334349" cy="305039"/>
            <a:chOff x="6625350" y="1613750"/>
            <a:chExt cx="480525" cy="438400"/>
          </a:xfrm>
        </p:grpSpPr>
        <p:sp>
          <p:nvSpPr>
            <p:cNvPr id="717" name="Google Shape;717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2" name="Google Shape;722;p48"/>
          <p:cNvGrpSpPr/>
          <p:nvPr/>
        </p:nvGrpSpPr>
        <p:grpSpPr>
          <a:xfrm>
            <a:off x="1134008" y="2162808"/>
            <a:ext cx="252367" cy="271066"/>
            <a:chOff x="611175" y="2326900"/>
            <a:chExt cx="362700" cy="389575"/>
          </a:xfrm>
        </p:grpSpPr>
        <p:sp>
          <p:nvSpPr>
            <p:cNvPr id="723" name="Google Shape;723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7" name="Google Shape;727;p48"/>
          <p:cNvSpPr/>
          <p:nvPr/>
        </p:nvSpPr>
        <p:spPr>
          <a:xfrm>
            <a:off x="1596321" y="2165523"/>
            <a:ext cx="265970" cy="265970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8"/>
          <p:cNvSpPr/>
          <p:nvPr/>
        </p:nvSpPr>
        <p:spPr>
          <a:xfrm>
            <a:off x="2065392" y="2165523"/>
            <a:ext cx="265970" cy="265970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48"/>
          <p:cNvSpPr/>
          <p:nvPr/>
        </p:nvSpPr>
        <p:spPr>
          <a:xfrm>
            <a:off x="2534463" y="2165523"/>
            <a:ext cx="265970" cy="265970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0" name="Google Shape;730;p48"/>
          <p:cNvGrpSpPr/>
          <p:nvPr/>
        </p:nvGrpSpPr>
        <p:grpSpPr>
          <a:xfrm>
            <a:off x="3065322" y="2119477"/>
            <a:ext cx="141908" cy="354336"/>
            <a:chOff x="3386850" y="2264625"/>
            <a:chExt cx="203950" cy="509250"/>
          </a:xfrm>
        </p:grpSpPr>
        <p:sp>
          <p:nvSpPr>
            <p:cNvPr id="731" name="Google Shape;731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48"/>
          <p:cNvGrpSpPr/>
          <p:nvPr/>
        </p:nvGrpSpPr>
        <p:grpSpPr>
          <a:xfrm>
            <a:off x="4016116" y="2164513"/>
            <a:ext cx="116407" cy="264265"/>
            <a:chOff x="4753325" y="2329350"/>
            <a:chExt cx="167300" cy="379800"/>
          </a:xfrm>
        </p:grpSpPr>
        <p:sp>
          <p:nvSpPr>
            <p:cNvPr id="734" name="Google Shape;734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48"/>
          <p:cNvGrpSpPr/>
          <p:nvPr/>
        </p:nvGrpSpPr>
        <p:grpSpPr>
          <a:xfrm>
            <a:off x="3544955" y="2121164"/>
            <a:ext cx="120687" cy="350944"/>
            <a:chOff x="4076175" y="2267050"/>
            <a:chExt cx="173450" cy="504375"/>
          </a:xfrm>
        </p:grpSpPr>
        <p:sp>
          <p:nvSpPr>
            <p:cNvPr id="737" name="Google Shape;737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9" name="Google Shape;739;p48"/>
          <p:cNvSpPr/>
          <p:nvPr/>
        </p:nvSpPr>
        <p:spPr>
          <a:xfrm>
            <a:off x="4410745" y="2158303"/>
            <a:ext cx="265970" cy="280407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0" name="Google Shape;740;p48"/>
          <p:cNvGrpSpPr/>
          <p:nvPr/>
        </p:nvGrpSpPr>
        <p:grpSpPr>
          <a:xfrm>
            <a:off x="4866209" y="2163225"/>
            <a:ext cx="292306" cy="270214"/>
            <a:chOff x="5975075" y="2327500"/>
            <a:chExt cx="420100" cy="388350"/>
          </a:xfrm>
        </p:grpSpPr>
        <p:sp>
          <p:nvSpPr>
            <p:cNvPr id="741" name="Google Shape;741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48"/>
          <p:cNvGrpSpPr/>
          <p:nvPr/>
        </p:nvGrpSpPr>
        <p:grpSpPr>
          <a:xfrm>
            <a:off x="5391730" y="2155154"/>
            <a:ext cx="179308" cy="292306"/>
            <a:chOff x="6730350" y="2315900"/>
            <a:chExt cx="257700" cy="420100"/>
          </a:xfrm>
        </p:grpSpPr>
        <p:sp>
          <p:nvSpPr>
            <p:cNvPr id="744" name="Google Shape;744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8"/>
          <p:cNvGrpSpPr/>
          <p:nvPr/>
        </p:nvGrpSpPr>
        <p:grpSpPr>
          <a:xfrm>
            <a:off x="1214721" y="2601666"/>
            <a:ext cx="90941" cy="331392"/>
            <a:chOff x="727175" y="2957625"/>
            <a:chExt cx="130700" cy="476275"/>
          </a:xfrm>
        </p:grpSpPr>
        <p:sp>
          <p:nvSpPr>
            <p:cNvPr id="750" name="Google Shape;750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2" name="Google Shape;752;p48"/>
          <p:cNvSpPr/>
          <p:nvPr/>
        </p:nvSpPr>
        <p:spPr>
          <a:xfrm>
            <a:off x="2059025" y="2588719"/>
            <a:ext cx="278703" cy="357728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48"/>
          <p:cNvSpPr/>
          <p:nvPr/>
        </p:nvSpPr>
        <p:spPr>
          <a:xfrm>
            <a:off x="1626070" y="2588719"/>
            <a:ext cx="206479" cy="357728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4" name="Google Shape;754;p48"/>
          <p:cNvGrpSpPr/>
          <p:nvPr/>
        </p:nvGrpSpPr>
        <p:grpSpPr>
          <a:xfrm>
            <a:off x="2506230" y="2612277"/>
            <a:ext cx="322051" cy="310153"/>
            <a:chOff x="2583325" y="2972875"/>
            <a:chExt cx="462850" cy="445750"/>
          </a:xfrm>
        </p:grpSpPr>
        <p:sp>
          <p:nvSpPr>
            <p:cNvPr id="755" name="Google Shape;755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48"/>
          <p:cNvGrpSpPr/>
          <p:nvPr/>
        </p:nvGrpSpPr>
        <p:grpSpPr>
          <a:xfrm>
            <a:off x="2964205" y="2658600"/>
            <a:ext cx="344143" cy="217524"/>
            <a:chOff x="3241525" y="3039450"/>
            <a:chExt cx="494600" cy="312625"/>
          </a:xfrm>
        </p:grpSpPr>
        <p:sp>
          <p:nvSpPr>
            <p:cNvPr id="758" name="Google Shape;758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0" name="Google Shape;760;p48"/>
          <p:cNvSpPr/>
          <p:nvPr/>
        </p:nvSpPr>
        <p:spPr>
          <a:xfrm>
            <a:off x="3926800" y="2619738"/>
            <a:ext cx="295715" cy="29569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1" name="Google Shape;761;p48"/>
          <p:cNvGrpSpPr/>
          <p:nvPr/>
        </p:nvGrpSpPr>
        <p:grpSpPr>
          <a:xfrm>
            <a:off x="4365320" y="2635656"/>
            <a:ext cx="356041" cy="263412"/>
            <a:chOff x="5255200" y="3006475"/>
            <a:chExt cx="511700" cy="378575"/>
          </a:xfrm>
        </p:grpSpPr>
        <p:sp>
          <p:nvSpPr>
            <p:cNvPr id="762" name="Google Shape;762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48"/>
          <p:cNvGrpSpPr/>
          <p:nvPr/>
        </p:nvGrpSpPr>
        <p:grpSpPr>
          <a:xfrm>
            <a:off x="3461267" y="2620366"/>
            <a:ext cx="288061" cy="293993"/>
            <a:chOff x="3955900" y="2984500"/>
            <a:chExt cx="414000" cy="422525"/>
          </a:xfrm>
        </p:grpSpPr>
        <p:sp>
          <p:nvSpPr>
            <p:cNvPr id="765" name="Google Shape;765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8" name="Google Shape;768;p48"/>
          <p:cNvSpPr/>
          <p:nvPr/>
        </p:nvSpPr>
        <p:spPr>
          <a:xfrm>
            <a:off x="1100912" y="3110052"/>
            <a:ext cx="322034" cy="253219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48"/>
          <p:cNvSpPr/>
          <p:nvPr/>
        </p:nvSpPr>
        <p:spPr>
          <a:xfrm>
            <a:off x="4900640" y="2606134"/>
            <a:ext cx="224326" cy="322903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0" name="Google Shape;770;p48"/>
          <p:cNvGrpSpPr/>
          <p:nvPr/>
        </p:nvGrpSpPr>
        <p:grpSpPr>
          <a:xfrm>
            <a:off x="5371343" y="2616104"/>
            <a:ext cx="220082" cy="312710"/>
            <a:chOff x="6701050" y="2978375"/>
            <a:chExt cx="316300" cy="449425"/>
          </a:xfrm>
        </p:grpSpPr>
        <p:sp>
          <p:nvSpPr>
            <p:cNvPr id="771" name="Google Shape;771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48"/>
          <p:cNvGrpSpPr/>
          <p:nvPr/>
        </p:nvGrpSpPr>
        <p:grpSpPr>
          <a:xfrm>
            <a:off x="1572431" y="3131014"/>
            <a:ext cx="313562" cy="210740"/>
            <a:chOff x="1241275" y="3718400"/>
            <a:chExt cx="450650" cy="302875"/>
          </a:xfrm>
        </p:grpSpPr>
        <p:sp>
          <p:nvSpPr>
            <p:cNvPr id="774" name="Google Shape;774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48"/>
          <p:cNvGrpSpPr/>
          <p:nvPr/>
        </p:nvGrpSpPr>
        <p:grpSpPr>
          <a:xfrm>
            <a:off x="2045715" y="3114871"/>
            <a:ext cx="305039" cy="243443"/>
            <a:chOff x="1921475" y="3695200"/>
            <a:chExt cx="438400" cy="349875"/>
          </a:xfrm>
        </p:grpSpPr>
        <p:sp>
          <p:nvSpPr>
            <p:cNvPr id="779" name="Google Shape;779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48"/>
          <p:cNvGrpSpPr/>
          <p:nvPr/>
        </p:nvGrpSpPr>
        <p:grpSpPr>
          <a:xfrm>
            <a:off x="2517711" y="3111044"/>
            <a:ext cx="299090" cy="250679"/>
            <a:chOff x="2599825" y="3689700"/>
            <a:chExt cx="429850" cy="360275"/>
          </a:xfrm>
        </p:grpSpPr>
        <p:sp>
          <p:nvSpPr>
            <p:cNvPr id="783" name="Google Shape;783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48"/>
          <p:cNvGrpSpPr/>
          <p:nvPr/>
        </p:nvGrpSpPr>
        <p:grpSpPr>
          <a:xfrm>
            <a:off x="3001170" y="3085126"/>
            <a:ext cx="270214" cy="282112"/>
            <a:chOff x="3294650" y="3652450"/>
            <a:chExt cx="388350" cy="405450"/>
          </a:xfrm>
        </p:grpSpPr>
        <p:sp>
          <p:nvSpPr>
            <p:cNvPr id="786" name="Google Shape;786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48"/>
          <p:cNvGrpSpPr/>
          <p:nvPr/>
        </p:nvGrpSpPr>
        <p:grpSpPr>
          <a:xfrm>
            <a:off x="3447682" y="3120820"/>
            <a:ext cx="315232" cy="231127"/>
            <a:chOff x="3936375" y="3703750"/>
            <a:chExt cx="453050" cy="332175"/>
          </a:xfrm>
        </p:grpSpPr>
        <p:sp>
          <p:nvSpPr>
            <p:cNvPr id="790" name="Google Shape;790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48"/>
          <p:cNvGrpSpPr/>
          <p:nvPr/>
        </p:nvGrpSpPr>
        <p:grpSpPr>
          <a:xfrm>
            <a:off x="3916703" y="3120820"/>
            <a:ext cx="315232" cy="231127"/>
            <a:chOff x="4610450" y="3703750"/>
            <a:chExt cx="453050" cy="332175"/>
          </a:xfrm>
        </p:grpSpPr>
        <p:sp>
          <p:nvSpPr>
            <p:cNvPr id="796" name="Google Shape;796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48"/>
          <p:cNvGrpSpPr/>
          <p:nvPr/>
        </p:nvGrpSpPr>
        <p:grpSpPr>
          <a:xfrm>
            <a:off x="4396771" y="3097459"/>
            <a:ext cx="293141" cy="277850"/>
            <a:chOff x="5300400" y="3670175"/>
            <a:chExt cx="421300" cy="399325"/>
          </a:xfrm>
        </p:grpSpPr>
        <p:sp>
          <p:nvSpPr>
            <p:cNvPr id="799" name="Google Shape;799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4" name="Google Shape;804;p48"/>
          <p:cNvSpPr/>
          <p:nvPr/>
        </p:nvSpPr>
        <p:spPr>
          <a:xfrm>
            <a:off x="4849650" y="3073518"/>
            <a:ext cx="326295" cy="326278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5" name="Google Shape;805;p48"/>
          <p:cNvGrpSpPr/>
          <p:nvPr/>
        </p:nvGrpSpPr>
        <p:grpSpPr>
          <a:xfrm>
            <a:off x="5339058" y="3094049"/>
            <a:ext cx="284652" cy="284669"/>
            <a:chOff x="6654650" y="3665275"/>
            <a:chExt cx="409100" cy="409125"/>
          </a:xfrm>
        </p:grpSpPr>
        <p:sp>
          <p:nvSpPr>
            <p:cNvPr id="806" name="Google Shape;806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48"/>
          <p:cNvGrpSpPr/>
          <p:nvPr/>
        </p:nvGrpSpPr>
        <p:grpSpPr>
          <a:xfrm>
            <a:off x="1105967" y="3551172"/>
            <a:ext cx="308448" cy="308466"/>
            <a:chOff x="570875" y="4322250"/>
            <a:chExt cx="443300" cy="443325"/>
          </a:xfrm>
        </p:grpSpPr>
        <p:sp>
          <p:nvSpPr>
            <p:cNvPr id="809" name="Google Shape;809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" name="Google Shape;813;p48"/>
          <p:cNvSpPr/>
          <p:nvPr/>
        </p:nvSpPr>
        <p:spPr>
          <a:xfrm>
            <a:off x="1562328" y="3611412"/>
            <a:ext cx="333949" cy="188649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4" name="Google Shape;814;p48"/>
          <p:cNvGrpSpPr/>
          <p:nvPr/>
        </p:nvGrpSpPr>
        <p:grpSpPr>
          <a:xfrm>
            <a:off x="2086071" y="3528246"/>
            <a:ext cx="224326" cy="354319"/>
            <a:chOff x="1979475" y="4289300"/>
            <a:chExt cx="322400" cy="509225"/>
          </a:xfrm>
        </p:grpSpPr>
        <p:sp>
          <p:nvSpPr>
            <p:cNvPr id="815" name="Google Shape;815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48"/>
          <p:cNvGrpSpPr/>
          <p:nvPr/>
        </p:nvGrpSpPr>
        <p:grpSpPr>
          <a:xfrm>
            <a:off x="2535123" y="3532908"/>
            <a:ext cx="264682" cy="344995"/>
            <a:chOff x="2624850" y="4296000"/>
            <a:chExt cx="380400" cy="495825"/>
          </a:xfrm>
        </p:grpSpPr>
        <p:sp>
          <p:nvSpPr>
            <p:cNvPr id="819" name="Google Shape;819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2" name="Google Shape;822;p48"/>
          <p:cNvSpPr/>
          <p:nvPr/>
        </p:nvSpPr>
        <p:spPr>
          <a:xfrm>
            <a:off x="3464114" y="3564249"/>
            <a:ext cx="282947" cy="282964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48"/>
          <p:cNvSpPr/>
          <p:nvPr/>
        </p:nvSpPr>
        <p:spPr>
          <a:xfrm>
            <a:off x="2995044" y="3582099"/>
            <a:ext cx="282947" cy="247270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48"/>
          <p:cNvSpPr/>
          <p:nvPr/>
        </p:nvSpPr>
        <p:spPr>
          <a:xfrm>
            <a:off x="3931898" y="3562980"/>
            <a:ext cx="285522" cy="285504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5" name="Google Shape;825;p48"/>
          <p:cNvGrpSpPr/>
          <p:nvPr/>
        </p:nvGrpSpPr>
        <p:grpSpPr>
          <a:xfrm>
            <a:off x="4379776" y="3566897"/>
            <a:ext cx="327130" cy="277015"/>
            <a:chOff x="5275975" y="4344850"/>
            <a:chExt cx="470150" cy="398125"/>
          </a:xfrm>
        </p:grpSpPr>
        <p:sp>
          <p:nvSpPr>
            <p:cNvPr id="826" name="Google Shape;826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9" name="Google Shape;829;p48"/>
          <p:cNvSpPr/>
          <p:nvPr/>
        </p:nvSpPr>
        <p:spPr>
          <a:xfrm>
            <a:off x="4865794" y="3558735"/>
            <a:ext cx="294010" cy="293993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0" name="Google Shape;830;p48"/>
          <p:cNvGrpSpPr/>
          <p:nvPr/>
        </p:nvGrpSpPr>
        <p:grpSpPr>
          <a:xfrm>
            <a:off x="5330552" y="3544388"/>
            <a:ext cx="301664" cy="322034"/>
            <a:chOff x="6642425" y="4312500"/>
            <a:chExt cx="433550" cy="462825"/>
          </a:xfrm>
        </p:grpSpPr>
        <p:sp>
          <p:nvSpPr>
            <p:cNvPr id="831" name="Google Shape;831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4" name="Google Shape;834;p48"/>
          <p:cNvSpPr/>
          <p:nvPr/>
        </p:nvSpPr>
        <p:spPr>
          <a:xfrm>
            <a:off x="1066501" y="4060513"/>
            <a:ext cx="387456" cy="228588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5" name="Google Shape;835;p48"/>
          <p:cNvGrpSpPr/>
          <p:nvPr/>
        </p:nvGrpSpPr>
        <p:grpSpPr>
          <a:xfrm>
            <a:off x="1574554" y="4022333"/>
            <a:ext cx="309300" cy="304204"/>
            <a:chOff x="1244325" y="4999400"/>
            <a:chExt cx="444525" cy="437200"/>
          </a:xfrm>
        </p:grpSpPr>
        <p:sp>
          <p:nvSpPr>
            <p:cNvPr id="836" name="Google Shape;836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>
            <a:off x="2071198" y="4012557"/>
            <a:ext cx="254071" cy="323738"/>
            <a:chOff x="1958100" y="4985350"/>
            <a:chExt cx="365150" cy="465275"/>
          </a:xfrm>
        </p:grpSpPr>
        <p:sp>
          <p:nvSpPr>
            <p:cNvPr id="842" name="Google Shape;842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48"/>
          <p:cNvGrpSpPr/>
          <p:nvPr/>
        </p:nvGrpSpPr>
        <p:grpSpPr>
          <a:xfrm>
            <a:off x="2521520" y="4024873"/>
            <a:ext cx="291471" cy="299525"/>
            <a:chOff x="2605300" y="5003050"/>
            <a:chExt cx="418900" cy="430475"/>
          </a:xfrm>
        </p:grpSpPr>
        <p:sp>
          <p:nvSpPr>
            <p:cNvPr id="846" name="Google Shape;846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9" name="Google Shape;849;p48"/>
          <p:cNvGrpSpPr/>
          <p:nvPr/>
        </p:nvGrpSpPr>
        <p:grpSpPr>
          <a:xfrm>
            <a:off x="2962083" y="4031257"/>
            <a:ext cx="348387" cy="286356"/>
            <a:chOff x="3238475" y="5012225"/>
            <a:chExt cx="500700" cy="411550"/>
          </a:xfrm>
        </p:grpSpPr>
        <p:sp>
          <p:nvSpPr>
            <p:cNvPr id="850" name="Google Shape;850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5" name="Google Shape;855;p48"/>
          <p:cNvGrpSpPr/>
          <p:nvPr/>
        </p:nvGrpSpPr>
        <p:grpSpPr>
          <a:xfrm>
            <a:off x="3883131" y="4000659"/>
            <a:ext cx="382377" cy="347535"/>
            <a:chOff x="4562200" y="4968250"/>
            <a:chExt cx="549550" cy="499475"/>
          </a:xfrm>
        </p:grpSpPr>
        <p:sp>
          <p:nvSpPr>
            <p:cNvPr id="856" name="Google Shape;856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1" name="Google Shape;861;p48"/>
          <p:cNvGrpSpPr/>
          <p:nvPr/>
        </p:nvGrpSpPr>
        <p:grpSpPr>
          <a:xfrm>
            <a:off x="3472748" y="4020211"/>
            <a:ext cx="265100" cy="308013"/>
            <a:chOff x="3972400" y="4996350"/>
            <a:chExt cx="381000" cy="442675"/>
          </a:xfrm>
        </p:grpSpPr>
        <p:sp>
          <p:nvSpPr>
            <p:cNvPr id="862" name="Google Shape;862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4" name="Google Shape;864;p48"/>
          <p:cNvGrpSpPr/>
          <p:nvPr/>
        </p:nvGrpSpPr>
        <p:grpSpPr>
          <a:xfrm>
            <a:off x="4355562" y="3994293"/>
            <a:ext cx="375575" cy="360268"/>
            <a:chOff x="5241175" y="4959100"/>
            <a:chExt cx="539775" cy="517775"/>
          </a:xfrm>
        </p:grpSpPr>
        <p:sp>
          <p:nvSpPr>
            <p:cNvPr id="865" name="Google Shape;865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1" name="Google Shape;871;p48"/>
          <p:cNvSpPr/>
          <p:nvPr/>
        </p:nvSpPr>
        <p:spPr>
          <a:xfrm>
            <a:off x="4847527" y="4083459"/>
            <a:ext cx="330540" cy="182700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2" name="Google Shape;872;p48"/>
          <p:cNvGrpSpPr/>
          <p:nvPr/>
        </p:nvGrpSpPr>
        <p:grpSpPr>
          <a:xfrm>
            <a:off x="5360297" y="4047817"/>
            <a:ext cx="240903" cy="277015"/>
            <a:chOff x="6685175" y="5036025"/>
            <a:chExt cx="346225" cy="398125"/>
          </a:xfrm>
        </p:grpSpPr>
        <p:sp>
          <p:nvSpPr>
            <p:cNvPr id="873" name="Google Shape;873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8" name="Google Shape;878;p48"/>
          <p:cNvGrpSpPr/>
          <p:nvPr/>
        </p:nvGrpSpPr>
        <p:grpSpPr>
          <a:xfrm>
            <a:off x="5978618" y="2258599"/>
            <a:ext cx="432570" cy="421334"/>
            <a:chOff x="5926225" y="921350"/>
            <a:chExt cx="517800" cy="504350"/>
          </a:xfrm>
        </p:grpSpPr>
        <p:sp>
          <p:nvSpPr>
            <p:cNvPr id="879" name="Google Shape;879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881" name="Google Shape;881;p48"/>
          <p:cNvSpPr/>
          <p:nvPr/>
        </p:nvSpPr>
        <p:spPr>
          <a:xfrm>
            <a:off x="6172538" y="2494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C0C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2" name="Google Shape;882;p48"/>
          <p:cNvGrpSpPr/>
          <p:nvPr/>
        </p:nvGrpSpPr>
        <p:grpSpPr>
          <a:xfrm>
            <a:off x="6863605" y="2237979"/>
            <a:ext cx="432570" cy="421334"/>
            <a:chOff x="5926225" y="921350"/>
            <a:chExt cx="517800" cy="504350"/>
          </a:xfrm>
        </p:grpSpPr>
        <p:sp>
          <p:nvSpPr>
            <p:cNvPr id="883" name="Google Shape;883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5" name="Google Shape;885;p48"/>
          <p:cNvSpPr/>
          <p:nvPr/>
        </p:nvSpPr>
        <p:spPr>
          <a:xfrm>
            <a:off x="7057526" y="2474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C0CA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6" name="Google Shape;886;p48"/>
          <p:cNvGrpSpPr/>
          <p:nvPr/>
        </p:nvGrpSpPr>
        <p:grpSpPr>
          <a:xfrm>
            <a:off x="5978885" y="2987021"/>
            <a:ext cx="1075937" cy="1047989"/>
            <a:chOff x="5926225" y="921350"/>
            <a:chExt cx="517800" cy="504350"/>
          </a:xfrm>
        </p:grpSpPr>
        <p:sp>
          <p:nvSpPr>
            <p:cNvPr id="887" name="Google Shape;887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9" name="Google Shape;889;p48"/>
          <p:cNvSpPr/>
          <p:nvPr/>
        </p:nvSpPr>
        <p:spPr>
          <a:xfrm>
            <a:off x="6461198" y="3574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48"/>
          <p:cNvSpPr txBox="1"/>
          <p:nvPr/>
        </p:nvSpPr>
        <p:spPr>
          <a:xfrm>
            <a:off x="5867575" y="693075"/>
            <a:ext cx="2579100" cy="13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SlidesCarnival icons are editable shapes</a:t>
            </a: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This means that you can: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Resize them without losing quality.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Change fill color and opacity.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Change line color, width and style</a:t>
            </a:r>
            <a:r>
              <a:rPr lang="en" sz="900">
                <a:latin typeface="Raleway"/>
                <a:ea typeface="Raleway"/>
                <a:cs typeface="Raleway"/>
                <a:sym typeface="Raleway"/>
              </a:rPr>
              <a:t>.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aleway"/>
                <a:ea typeface="Raleway"/>
                <a:cs typeface="Raleway"/>
                <a:sym typeface="Raleway"/>
              </a:rPr>
              <a:t>Isn’t that nice? :)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aleway"/>
                <a:ea typeface="Raleway"/>
                <a:cs typeface="Raleway"/>
                <a:sym typeface="Raleway"/>
              </a:rPr>
              <a:t>Examples: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1" name="Google Shape;891;p48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6" name="Google Shape;896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897" name="Google Shape;897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3" name="Google Shape;903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04" name="Google Shape;904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8" name="Google Shape;908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09" name="Google Shape;909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2" name="Google Shape;912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13" name="Google Shape;913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8" name="Google Shape;918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19" name="Google Shape;919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23" name="Google Shape;923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7" name="Google Shape;927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28" name="Google Shape;928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3" name="Google Shape;933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34" name="Google Shape;934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41" name="Google Shape;941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44" name="Google Shape;944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48" name="Google Shape;948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55" name="Google Shape;955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61" name="Google Shape;961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65" name="Google Shape;965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66" name="Google Shape;966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6" name="Google Shape;976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983" name="Google Shape;983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988" name="Google Shape;988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994" name="Google Shape;994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01" name="Google Shape;1001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06" name="Google Shape;1006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11" name="Google Shape;1011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6" name="Google Shape;1016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17" name="Google Shape;1017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27" name="Google Shape;1027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28" name="Google Shape;1028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1" name="Google Shape;1031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32" name="Google Shape;1032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2" name="Google Shape;1042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43" name="Google Shape;1043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7" name="Google Shape;1047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48" name="Google Shape;1048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8" name="Google Shape;1058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59" name="Google Shape;1059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6" name="Google Shape;1066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67" name="Google Shape;1067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1" name="Google Shape;1071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72" name="Google Shape;1072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6" name="Google Shape;1076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77" name="Google Shape;1077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2" name="Google Shape;1082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083" name="Google Shape;1083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090" name="Google Shape;1090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094" name="Google Shape;1094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00" name="Google Shape;1100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07" name="Google Shape;1107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11" name="Google Shape;1111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5" name="Google Shape;1115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16" name="Google Shape;1116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23" name="Google Shape;1123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0" name="Google Shape;1130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31" name="Google Shape;1131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5" name="Google Shape;1135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36" name="Google Shape;1136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40" name="Google Shape;1140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3" name="Google Shape;1143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44" name="Google Shape;1144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49" name="Google Shape;1149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54" name="Google Shape;1154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60" name="Google Shape;1160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67" name="Google Shape;1167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4" name="Google Shape;1174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75" name="Google Shape;1175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188" name="Google Shape;1188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193" name="Google Shape;1193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6" name="Google Shape;1196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197" name="Google Shape;1197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04" name="Google Shape;1204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13" name="Google Shape;1213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26" name="Google Shape;1226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39" name="Google Shape;1239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1" name="Google Shape;1251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52" name="Google Shape;1252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59" name="Google Shape;1259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49"/>
          <p:cNvGrpSpPr/>
          <p:nvPr/>
        </p:nvGrpSpPr>
        <p:grpSpPr>
          <a:xfrm>
            <a:off x="1879183" y="4379878"/>
            <a:ext cx="445738" cy="442950"/>
            <a:chOff x="1879183" y="4379878"/>
            <a:chExt cx="445738" cy="442950"/>
          </a:xfrm>
        </p:grpSpPr>
        <p:sp>
          <p:nvSpPr>
            <p:cNvPr id="1275" name="Google Shape;1275;p49"/>
            <p:cNvSpPr/>
            <p:nvPr/>
          </p:nvSpPr>
          <p:spPr>
            <a:xfrm>
              <a:off x="1879183" y="4379878"/>
              <a:ext cx="445738" cy="303917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1879183" y="4683795"/>
              <a:ext cx="262365" cy="72893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1977511" y="4711043"/>
              <a:ext cx="164036" cy="45646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1977511" y="4756688"/>
              <a:ext cx="82019" cy="66140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80" name="Google Shape;1280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81" name="Google Shape;1281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4" name="Google Shape;1284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85" name="Google Shape;1285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8" name="Google Shape;1288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289" name="Google Shape;1289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2" name="Google Shape;1292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93" name="Google Shape;1293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96" name="Google Shape;1296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297" name="Google Shape;1297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06" name="Google Shape;1306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31" name="Google Shape;1331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32" name="Google Shape;133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4" name="Google Shape;1334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35" name="Google Shape;133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7" name="Google Shape;1337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38" name="Google Shape;133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40" name="Google Shape;1340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41" name="Google Shape;1341;p49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50"/>
          <p:cNvSpPr txBox="1"/>
          <p:nvPr/>
        </p:nvSpPr>
        <p:spPr>
          <a:xfrm>
            <a:off x="1399401" y="914275"/>
            <a:ext cx="6670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Now you can use any emoji as an icon!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And of course it resizes without losing quality and you can change the color.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How? Follow Google instructions </a:t>
            </a:r>
            <a:r>
              <a:rPr lang="en" u="sng">
                <a:latin typeface="Raleway"/>
                <a:ea typeface="Raleway"/>
                <a:cs typeface="Raleway"/>
                <a:sym typeface="Raleway"/>
                <a:hlinkClick r:id="rId3"/>
              </a:rPr>
              <a:t>https://twitter.com/googledocs/status/730087240156643328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47" name="Google Shape;1347;p50"/>
          <p:cNvSpPr txBox="1"/>
          <p:nvPr/>
        </p:nvSpPr>
        <p:spPr>
          <a:xfrm>
            <a:off x="1399400" y="2602852"/>
            <a:ext cx="60852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✋👆👉👍👤👦👧👨👩👪💃🏃💑❤😂😉😋😒😭👶😸🐟🍒🍔💣📌📖🔨🎃🎈🎨🏈🏰🌏🔌🔑</a:t>
            </a:r>
            <a:r>
              <a:rPr lang="en" sz="2000">
                <a:highlight>
                  <a:srgbClr val="000000"/>
                </a:highlight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rPr>
              <a:t>and many more...</a:t>
            </a:r>
            <a:endParaRPr sz="2000">
              <a:solidFill>
                <a:srgbClr val="FFFFFF"/>
              </a:solidFill>
              <a:highlight>
                <a:srgbClr val="000000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48" name="Google Shape;1348;p50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3" name="Google Shape;1353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55" name="Google Shape;1355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56" name="Google Shape;1356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57" name="Google Shape;1357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58" name="Google Shape;1358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59" name="Google Shape;1359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60" name="Google Shape;1360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61" name="Google Shape;1361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62" name="Google Shape;1362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63" name="Google Shape;1363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64" name="Google Shape;1364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65" name="Google Shape;1365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66" name="Google Shape;1366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67" name="Google Shape;1367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368" name="Google Shape;1368;p51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1351100" y="332400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1910425" y="1051950"/>
            <a:ext cx="5321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idx="4294967295" type="ctrTitle"/>
          </p:nvPr>
        </p:nvSpPr>
        <p:spPr>
          <a:xfrm>
            <a:off x="1337375" y="821350"/>
            <a:ext cx="3765900" cy="19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15" name="Google Shape;115;p19"/>
          <p:cNvSpPr txBox="1"/>
          <p:nvPr>
            <p:ph idx="4294967295" type="subTitle"/>
          </p:nvPr>
        </p:nvSpPr>
        <p:spPr>
          <a:xfrm>
            <a:off x="1337375" y="2725750"/>
            <a:ext cx="4065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6963818" y="2939212"/>
            <a:ext cx="282436" cy="26967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" name="Google Shape;117;p19"/>
          <p:cNvGrpSpPr/>
          <p:nvPr/>
        </p:nvGrpSpPr>
        <p:grpSpPr>
          <a:xfrm>
            <a:off x="6613189" y="1424684"/>
            <a:ext cx="1210036" cy="1210355"/>
            <a:chOff x="6654650" y="3665275"/>
            <a:chExt cx="409100" cy="409125"/>
          </a:xfrm>
        </p:grpSpPr>
        <p:sp>
          <p:nvSpPr>
            <p:cNvPr id="118" name="Google Shape;118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p19"/>
          <p:cNvGrpSpPr/>
          <p:nvPr/>
        </p:nvGrpSpPr>
        <p:grpSpPr>
          <a:xfrm rot="1056968">
            <a:off x="5447194" y="2376391"/>
            <a:ext cx="799480" cy="799540"/>
            <a:chOff x="570875" y="4322250"/>
            <a:chExt cx="443300" cy="443325"/>
          </a:xfrm>
        </p:grpSpPr>
        <p:sp>
          <p:nvSpPr>
            <p:cNvPr id="121" name="Google Shape;121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9"/>
          <p:cNvSpPr/>
          <p:nvPr/>
        </p:nvSpPr>
        <p:spPr>
          <a:xfrm rot="2466694">
            <a:off x="5536815" y="1659322"/>
            <a:ext cx="392403" cy="37468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 rot="-1609568">
            <a:off x="6110709" y="1895084"/>
            <a:ext cx="282387" cy="26963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 rot="2926471">
            <a:off x="7823017" y="2108704"/>
            <a:ext cx="211468" cy="20191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 rot="-1609175">
            <a:off x="6942934" y="755896"/>
            <a:ext cx="190566" cy="18195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5" name="Google Shape;135;p20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6" name="Google Shape;136;p20"/>
          <p:cNvSpPr txBox="1"/>
          <p:nvPr>
            <p:ph idx="2" type="body"/>
          </p:nvPr>
        </p:nvSpPr>
        <p:spPr>
          <a:xfrm>
            <a:off x="6220100" y="992250"/>
            <a:ext cx="2466600" cy="39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3523150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4" name="Google Shape;144;p21"/>
          <p:cNvSpPr txBox="1"/>
          <p:nvPr>
            <p:ph idx="2" type="body"/>
          </p:nvPr>
        </p:nvSpPr>
        <p:spPr>
          <a:xfrm>
            <a:off x="5316438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5" name="Google Shape;145;p21"/>
          <p:cNvSpPr txBox="1"/>
          <p:nvPr>
            <p:ph idx="3" type="body"/>
          </p:nvPr>
        </p:nvSpPr>
        <p:spPr>
          <a:xfrm>
            <a:off x="7109725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rizel template">
  <a:themeElements>
    <a:clrScheme name="Custom 347">
      <a:dk1>
        <a:srgbClr val="000000"/>
      </a:dk1>
      <a:lt1>
        <a:srgbClr val="FFFFFF"/>
      </a:lt1>
      <a:dk2>
        <a:srgbClr val="6A708D"/>
      </a:dk2>
      <a:lt2>
        <a:srgbClr val="DEE1EC"/>
      </a:lt2>
      <a:accent1>
        <a:srgbClr val="C0CAFC"/>
      </a:accent1>
      <a:accent2>
        <a:srgbClr val="8798EE"/>
      </a:accent2>
      <a:accent3>
        <a:srgbClr val="D0F5FF"/>
      </a:accent3>
      <a:accent4>
        <a:srgbClr val="6DB4F5"/>
      </a:accent4>
      <a:accent5>
        <a:srgbClr val="DAFBDD"/>
      </a:accent5>
      <a:accent6>
        <a:srgbClr val="58D8C5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