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Montserrat"/>
      <p:regular r:id="rId45"/>
      <p:bold r:id="rId46"/>
      <p:italic r:id="rId47"/>
      <p:boldItalic r:id="rId48"/>
    </p:embeddedFont>
    <p:embeddedFont>
      <p:font typeface="Titillium Web"/>
      <p:regular r:id="rId49"/>
      <p:bold r:id="rId50"/>
      <p:italic r:id="rId51"/>
      <p:boldItalic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BA1A176-ED79-453D-A260-A7B3060297EE}">
  <a:tblStyle styleId="{2BA1A176-ED79-453D-A260-A7B3060297E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CF220580-6EE7-4956-89B3-913F59D51C8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Montserrat-bold.fntdata"/><Relationship Id="rId45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boldItalic.fntdata"/><Relationship Id="rId47" Type="http://schemas.openxmlformats.org/officeDocument/2006/relationships/font" Target="fonts/Montserrat-italic.fntdata"/><Relationship Id="rId49" Type="http://schemas.openxmlformats.org/officeDocument/2006/relationships/font" Target="fonts/TitilliumWeb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TitilliumWeb-italic.fntdata"/><Relationship Id="rId50" Type="http://schemas.openxmlformats.org/officeDocument/2006/relationships/font" Target="fonts/TitilliumWeb-bold.fntdata"/><Relationship Id="rId52" Type="http://schemas.openxmlformats.org/officeDocument/2006/relationships/font" Target="fonts/TitilliumWeb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c41e944169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c41e94416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c41e944169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c41e94416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c41e944169_0_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c41e944169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c41e944169_0_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c41e944169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c41e944169_0_8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c41e944169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c41e944169_0_10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c41e944169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c41e944169_0_14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c41e944169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c41e944169_0_17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c41e944169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c41e944169_0_1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c41e944169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c41e944169_0_27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c41e944169_0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35694cd56_04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35694cd56_0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8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g8511368f22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0" name="Google Shape;1070;g8511368f2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8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g14eaab7a9b_1442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0" name="Google Shape;1520;g14eaab7a9b_144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5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Google Shape;1526;g63b477ebb2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7" name="Google Shape;1527;g63b477ebb2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745800"/>
          </a:xfrm>
          <a:prstGeom prst="rect">
            <a:avLst/>
          </a:prstGeom>
          <a:solidFill>
            <a:srgbClr val="FF0040">
              <a:alpha val="81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79000" y="1920450"/>
            <a:ext cx="54300" cy="119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1915625"/>
            <a:ext cx="54123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background">
  <p:cSld name="TITLE_ONLY_1_1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/>
          <p:nvPr/>
        </p:nvSpPr>
        <p:spPr>
          <a:xfrm>
            <a:off x="0" y="0"/>
            <a:ext cx="2292000" cy="5143500"/>
          </a:xfrm>
          <a:prstGeom prst="rect">
            <a:avLst/>
          </a:prstGeom>
          <a:solidFill>
            <a:srgbClr val="FF0040">
              <a:alpha val="81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/>
          <p:nvPr>
            <p:ph idx="1" type="body"/>
          </p:nvPr>
        </p:nvSpPr>
        <p:spPr>
          <a:xfrm>
            <a:off x="633300" y="4285675"/>
            <a:ext cx="80535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66" name="Google Shape;66;p12"/>
          <p:cNvSpPr/>
          <p:nvPr/>
        </p:nvSpPr>
        <p:spPr>
          <a:xfrm>
            <a:off x="579000" y="4467900"/>
            <a:ext cx="54300" cy="67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2"/>
          <p:cNvSpPr/>
          <p:nvPr/>
        </p:nvSpPr>
        <p:spPr>
          <a:xfrm>
            <a:off x="9089700" y="0"/>
            <a:ext cx="543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/>
          <p:nvPr/>
        </p:nvSpPr>
        <p:spPr>
          <a:xfrm>
            <a:off x="9089700" y="0"/>
            <a:ext cx="543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color">
  <p:cSld name="BLANK_1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/>
          <p:nvPr/>
        </p:nvSpPr>
        <p:spPr>
          <a:xfrm>
            <a:off x="0" y="0"/>
            <a:ext cx="9144000" cy="259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0" y="0"/>
            <a:ext cx="9144000" cy="374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579000" y="1722000"/>
            <a:ext cx="54300" cy="136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6" name="Google Shape;16;p3"/>
          <p:cNvSpPr txBox="1"/>
          <p:nvPr>
            <p:ph type="ctrTitle"/>
          </p:nvPr>
        </p:nvSpPr>
        <p:spPr>
          <a:xfrm>
            <a:off x="826350" y="1519225"/>
            <a:ext cx="46383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826350" y="2763850"/>
            <a:ext cx="76320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-9750"/>
            <a:ext cx="7726800" cy="516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1261050" y="1058150"/>
            <a:ext cx="5404500" cy="274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▪"/>
              <a:defRPr i="1" sz="3000">
                <a:solidFill>
                  <a:srgbClr val="FFFFFF"/>
                </a:solidFill>
              </a:defRPr>
            </a:lvl1pPr>
            <a:lvl2pPr indent="-4191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i="1" sz="3000">
                <a:solidFill>
                  <a:srgbClr val="FFFFFF"/>
                </a:solidFill>
              </a:defRPr>
            </a:lvl2pPr>
            <a:lvl3pPr indent="-4191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▸"/>
              <a:defRPr i="1" sz="3000">
                <a:solidFill>
                  <a:srgbClr val="FFFFFF"/>
                </a:solidFill>
              </a:defRPr>
            </a:lvl3pPr>
            <a:lvl4pPr indent="-4191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▹"/>
              <a:defRPr i="1" sz="3000">
                <a:solidFill>
                  <a:srgbClr val="FFFFFF"/>
                </a:solidFill>
              </a:defRPr>
            </a:lvl4pPr>
            <a:lvl5pPr indent="-4191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▹"/>
              <a:defRPr i="1" sz="3000">
                <a:solidFill>
                  <a:srgbClr val="FFFFFF"/>
                </a:solidFill>
              </a:defRPr>
            </a:lvl5pPr>
            <a:lvl6pPr indent="-419100" lvl="5" marL="2743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▹"/>
              <a:defRPr i="1" sz="3000">
                <a:solidFill>
                  <a:srgbClr val="FFFFFF"/>
                </a:solidFill>
              </a:defRPr>
            </a:lvl6pPr>
            <a:lvl7pPr indent="-4191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▹"/>
              <a:defRPr i="1" sz="3000">
                <a:solidFill>
                  <a:srgbClr val="FFFFFF"/>
                </a:solidFill>
              </a:defRPr>
            </a:lvl7pPr>
            <a:lvl8pPr indent="-4191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▹"/>
              <a:defRPr i="1" sz="3000">
                <a:solidFill>
                  <a:srgbClr val="FFFFFF"/>
                </a:solidFill>
              </a:defRPr>
            </a:lvl8pPr>
            <a:lvl9pPr indent="-419100" lvl="8" marL="4114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▹"/>
              <a:defRPr i="1"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2" name="Google Shape;22;p4"/>
          <p:cNvSpPr txBox="1"/>
          <p:nvPr/>
        </p:nvSpPr>
        <p:spPr>
          <a:xfrm>
            <a:off x="439873" y="742344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rgbClr val="FFFFFF"/>
                </a:solidFill>
              </a:rPr>
              <a:t>“</a:t>
            </a:r>
            <a:endParaRPr b="1" sz="9600">
              <a:solidFill>
                <a:srgbClr val="FFFFFF"/>
              </a:solidFill>
            </a:endParaRPr>
          </a:p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844425" y="1586325"/>
            <a:ext cx="5971500" cy="314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▸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9pPr>
          </a:lstStyle>
          <a:p/>
        </p:txBody>
      </p:sp>
      <p:sp>
        <p:nvSpPr>
          <p:cNvPr id="27" name="Google Shape;27;p5"/>
          <p:cNvSpPr/>
          <p:nvPr/>
        </p:nvSpPr>
        <p:spPr>
          <a:xfrm>
            <a:off x="579000" y="579000"/>
            <a:ext cx="54300" cy="67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/>
          <p:nvPr/>
        </p:nvSpPr>
        <p:spPr>
          <a:xfrm>
            <a:off x="9089700" y="0"/>
            <a:ext cx="543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844425" y="1584700"/>
            <a:ext cx="3267300" cy="32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▸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4308498" y="1584700"/>
            <a:ext cx="3267300" cy="32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▸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9pPr>
          </a:lstStyle>
          <a:p/>
        </p:txBody>
      </p:sp>
      <p:sp>
        <p:nvSpPr>
          <p:cNvPr id="34" name="Google Shape;34;p6"/>
          <p:cNvSpPr/>
          <p:nvPr/>
        </p:nvSpPr>
        <p:spPr>
          <a:xfrm>
            <a:off x="579000" y="579000"/>
            <a:ext cx="54300" cy="67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6"/>
          <p:cNvSpPr/>
          <p:nvPr/>
        </p:nvSpPr>
        <p:spPr>
          <a:xfrm>
            <a:off x="9089700" y="0"/>
            <a:ext cx="543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844425" y="1610450"/>
            <a:ext cx="2257200" cy="3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▪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▸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9pPr>
          </a:lstStyle>
          <a:p/>
        </p:txBody>
      </p:sp>
      <p:sp>
        <p:nvSpPr>
          <p:cNvPr id="40" name="Google Shape;40;p7"/>
          <p:cNvSpPr txBox="1"/>
          <p:nvPr>
            <p:ph idx="2" type="body"/>
          </p:nvPr>
        </p:nvSpPr>
        <p:spPr>
          <a:xfrm>
            <a:off x="3217286" y="1610450"/>
            <a:ext cx="2257200" cy="3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▪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▸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9pPr>
          </a:lstStyle>
          <a:p/>
        </p:txBody>
      </p:sp>
      <p:sp>
        <p:nvSpPr>
          <p:cNvPr id="41" name="Google Shape;41;p7"/>
          <p:cNvSpPr txBox="1"/>
          <p:nvPr>
            <p:ph idx="3" type="body"/>
          </p:nvPr>
        </p:nvSpPr>
        <p:spPr>
          <a:xfrm>
            <a:off x="5590146" y="1610450"/>
            <a:ext cx="2257200" cy="3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▪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▸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9pPr>
          </a:lstStyle>
          <a:p/>
        </p:txBody>
      </p:sp>
      <p:sp>
        <p:nvSpPr>
          <p:cNvPr id="42" name="Google Shape;42;p7"/>
          <p:cNvSpPr/>
          <p:nvPr/>
        </p:nvSpPr>
        <p:spPr>
          <a:xfrm>
            <a:off x="579000" y="579000"/>
            <a:ext cx="54300" cy="67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7"/>
          <p:cNvSpPr/>
          <p:nvPr/>
        </p:nvSpPr>
        <p:spPr>
          <a:xfrm>
            <a:off x="9089700" y="0"/>
            <a:ext cx="543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47" name="Google Shape;47;p8"/>
          <p:cNvSpPr/>
          <p:nvPr/>
        </p:nvSpPr>
        <p:spPr>
          <a:xfrm>
            <a:off x="579000" y="579000"/>
            <a:ext cx="54300" cy="67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8"/>
          <p:cNvSpPr/>
          <p:nvPr/>
        </p:nvSpPr>
        <p:spPr>
          <a:xfrm>
            <a:off x="9089700" y="0"/>
            <a:ext cx="543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color">
  <p:cSld name="TITLE_ONLY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/>
          <p:nvPr/>
        </p:nvSpPr>
        <p:spPr>
          <a:xfrm>
            <a:off x="0" y="0"/>
            <a:ext cx="9144000" cy="374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9"/>
          <p:cNvSpPr txBox="1"/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3" name="Google Shape;53;p9"/>
          <p:cNvSpPr/>
          <p:nvPr/>
        </p:nvSpPr>
        <p:spPr>
          <a:xfrm>
            <a:off x="579000" y="579000"/>
            <a:ext cx="54300" cy="67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half">
  <p:cSld name="TITLE_ONLY_1_1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/>
          <p:nvPr/>
        </p:nvSpPr>
        <p:spPr>
          <a:xfrm>
            <a:off x="0" y="0"/>
            <a:ext cx="4578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0"/>
          <p:cNvSpPr txBox="1"/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8" name="Google Shape;58;p10"/>
          <p:cNvSpPr/>
          <p:nvPr/>
        </p:nvSpPr>
        <p:spPr>
          <a:xfrm>
            <a:off x="579000" y="579000"/>
            <a:ext cx="54300" cy="67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9" name="Google Shape;59;p10"/>
          <p:cNvSpPr/>
          <p:nvPr/>
        </p:nvSpPr>
        <p:spPr>
          <a:xfrm>
            <a:off x="9089700" y="0"/>
            <a:ext cx="54300" cy="5143500"/>
          </a:xfrm>
          <a:prstGeom prst="rect">
            <a:avLst/>
          </a:prstGeom>
          <a:solidFill>
            <a:srgbClr val="FF00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tillium Web"/>
              <a:buNone/>
              <a:defRPr b="1" sz="2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tillium Web"/>
              <a:buNone/>
              <a:defRPr b="1" sz="2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tillium Web"/>
              <a:buNone/>
              <a:defRPr b="1" sz="2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tillium Web"/>
              <a:buNone/>
              <a:defRPr b="1" sz="2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tillium Web"/>
              <a:buNone/>
              <a:defRPr b="1" sz="2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tillium Web"/>
              <a:buNone/>
              <a:defRPr b="1" sz="2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tillium Web"/>
              <a:buNone/>
              <a:defRPr b="1" sz="2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tillium Web"/>
              <a:buNone/>
              <a:defRPr b="1" sz="2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tillium Web"/>
              <a:buNone/>
              <a:defRPr b="1" sz="2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23798" y="1586325"/>
            <a:ext cx="6092100" cy="3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itillium Web"/>
              <a:buChar char="▪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itillium Web"/>
              <a:buChar char="▫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itillium Web"/>
              <a:buChar char="▸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b="1" sz="1200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r">
              <a:buNone/>
              <a:defRPr b="1" sz="1200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r">
              <a:buNone/>
              <a:defRPr b="1" sz="1200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r">
              <a:buNone/>
              <a:defRPr b="1" sz="1200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r">
              <a:buNone/>
              <a:defRPr b="1" sz="1200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r">
              <a:buNone/>
              <a:defRPr b="1" sz="1200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r">
              <a:buNone/>
              <a:defRPr b="1" sz="1200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r">
              <a:buNone/>
              <a:defRPr b="1" sz="1200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r">
              <a:buNone/>
              <a:defRPr b="1" sz="1200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titillium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7.jpg"/><Relationship Id="rId4" Type="http://schemas.openxmlformats.org/officeDocument/2006/relationships/image" Target="../media/image10.jpg"/><Relationship Id="rId5" Type="http://schemas.openxmlformats.org/officeDocument/2006/relationships/image" Target="../media/image9.jpg"/><Relationship Id="rId6" Type="http://schemas.openxmlformats.org/officeDocument/2006/relationships/image" Target="../media/image12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twitter.com/googledocs/status/730087240156643328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ctrTitle"/>
          </p:nvPr>
        </p:nvSpPr>
        <p:spPr>
          <a:xfrm>
            <a:off x="685800" y="1915625"/>
            <a:ext cx="6251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/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</a:t>
            </a:r>
            <a:r>
              <a:rPr lang="en">
                <a:solidFill>
                  <a:srgbClr val="000000"/>
                </a:solidFill>
              </a:rPr>
              <a:t>thousand words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54" name="Google Shape;154;p24"/>
          <p:cNvSpPr txBox="1"/>
          <p:nvPr>
            <p:ph idx="4294967295" type="body"/>
          </p:nvPr>
        </p:nvSpPr>
        <p:spPr>
          <a:xfrm>
            <a:off x="457200" y="1722625"/>
            <a:ext cx="2482800" cy="32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A complex idea can be conveyed with just a single still image, namely making it possible to absorb large amounts of data quickly.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coffee.jpg" id="155" name="Google Shape;155;p24"/>
          <p:cNvPicPr preferRelativeResize="0"/>
          <p:nvPr/>
        </p:nvPicPr>
        <p:blipFill rotWithShape="1">
          <a:blip r:embed="rId3">
            <a:alphaModFix/>
          </a:blip>
          <a:srcRect b="0" l="11762" r="0" t="0"/>
          <a:stretch/>
        </p:blipFill>
        <p:spPr>
          <a:xfrm>
            <a:off x="4553062" y="0"/>
            <a:ext cx="453852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/>
          <p:nvPr>
            <p:ph idx="4294967295" type="title"/>
          </p:nvPr>
        </p:nvSpPr>
        <p:spPr>
          <a:xfrm>
            <a:off x="428625" y="491750"/>
            <a:ext cx="1485300" cy="138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solidFill>
                  <a:srgbClr val="FFFFFF"/>
                </a:solidFill>
              </a:rPr>
              <a:t>Want big impact?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62" name="Google Shape;162;p25"/>
          <p:cNvSpPr txBox="1"/>
          <p:nvPr>
            <p:ph idx="4294967295" type="title"/>
          </p:nvPr>
        </p:nvSpPr>
        <p:spPr>
          <a:xfrm>
            <a:off x="428625" y="3311150"/>
            <a:ext cx="1485300" cy="138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Use big image.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63" name="Google Shape;163;p2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/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</a:t>
            </a:r>
            <a:r>
              <a:rPr lang="en">
                <a:solidFill>
                  <a:srgbClr val="FF004E"/>
                </a:solidFill>
              </a:rPr>
              <a:t>your ideas</a:t>
            </a:r>
            <a:endParaRPr>
              <a:solidFill>
                <a:srgbClr val="FF004E"/>
              </a:solidFill>
            </a:endParaRPr>
          </a:p>
        </p:txBody>
      </p:sp>
      <p:sp>
        <p:nvSpPr>
          <p:cNvPr id="169" name="Google Shape;169;p26"/>
          <p:cNvSpPr/>
          <p:nvPr/>
        </p:nvSpPr>
        <p:spPr>
          <a:xfrm>
            <a:off x="2778148" y="1859675"/>
            <a:ext cx="2337600" cy="2337600"/>
          </a:xfrm>
          <a:prstGeom prst="ellipse">
            <a:avLst/>
          </a:prstGeom>
          <a:solidFill>
            <a:srgbClr val="000000"/>
          </a:solidFill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4E"/>
                </a:solidFill>
                <a:latin typeface="Titillium Web"/>
                <a:ea typeface="Titillium Web"/>
                <a:cs typeface="Titillium Web"/>
                <a:sym typeface="Titillium Web"/>
              </a:rPr>
              <a:t>Gray</a:t>
            </a:r>
            <a:endParaRPr b="1">
              <a:solidFill>
                <a:srgbClr val="FF004E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70" name="Google Shape;170;p26"/>
          <p:cNvSpPr/>
          <p:nvPr/>
        </p:nvSpPr>
        <p:spPr>
          <a:xfrm>
            <a:off x="781325" y="1859675"/>
            <a:ext cx="2337600" cy="2337600"/>
          </a:xfrm>
          <a:prstGeom prst="ellipse">
            <a:avLst/>
          </a:prstGeom>
          <a:solidFill>
            <a:srgbClr val="FF0040">
              <a:alpha val="81920"/>
            </a:srgbClr>
          </a:solidFill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White</a:t>
            </a:r>
            <a:endParaRPr b="1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71" name="Google Shape;171;p26"/>
          <p:cNvSpPr/>
          <p:nvPr/>
        </p:nvSpPr>
        <p:spPr>
          <a:xfrm>
            <a:off x="4774971" y="1859675"/>
            <a:ext cx="2337600" cy="2337600"/>
          </a:xfrm>
          <a:prstGeom prst="ellipse">
            <a:avLst/>
          </a:prstGeom>
          <a:solidFill>
            <a:srgbClr val="FF0040">
              <a:alpha val="81920"/>
            </a:srgbClr>
          </a:solidFill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Black</a:t>
            </a:r>
            <a:endParaRPr b="1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72" name="Google Shape;172;p2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7"/>
          <p:cNvSpPr txBox="1"/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</a:t>
            </a:r>
            <a:r>
              <a:rPr lang="en">
                <a:solidFill>
                  <a:srgbClr val="FF004E"/>
                </a:solidFill>
              </a:rPr>
              <a:t>compare data</a:t>
            </a:r>
            <a:endParaRPr>
              <a:solidFill>
                <a:srgbClr val="FF004E"/>
              </a:solidFill>
            </a:endParaRPr>
          </a:p>
        </p:txBody>
      </p:sp>
      <p:graphicFrame>
        <p:nvGraphicFramePr>
          <p:cNvPr id="178" name="Google Shape;178;p27"/>
          <p:cNvGraphicFramePr/>
          <p:nvPr/>
        </p:nvGraphicFramePr>
        <p:xfrm>
          <a:off x="96770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{2BA1A176-ED79-453D-A260-A7B3060297EE}</a:tableStyleId>
              </a:tblPr>
              <a:tblGrid>
                <a:gridCol w="1397350"/>
                <a:gridCol w="1397350"/>
                <a:gridCol w="1397350"/>
                <a:gridCol w="1397350"/>
              </a:tblGrid>
              <a:tr h="678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83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Yellow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>
                          <a:solidFill>
                            <a:srgbClr val="FF004E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10</a:t>
                      </a:r>
                      <a:endParaRPr b="1" sz="3000">
                        <a:solidFill>
                          <a:srgbClr val="FF004E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>
                          <a:solidFill>
                            <a:srgbClr val="FF004E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</a:t>
                      </a:r>
                      <a:endParaRPr b="1" sz="3000">
                        <a:solidFill>
                          <a:srgbClr val="FF004E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>
                          <a:solidFill>
                            <a:srgbClr val="FF004E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7</a:t>
                      </a:r>
                      <a:endParaRPr b="1" sz="3000">
                        <a:solidFill>
                          <a:srgbClr val="FF004E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83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Blue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>
                          <a:solidFill>
                            <a:srgbClr val="FF004E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30</a:t>
                      </a:r>
                      <a:endParaRPr b="1" sz="3000">
                        <a:solidFill>
                          <a:srgbClr val="FF004E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>
                          <a:solidFill>
                            <a:srgbClr val="FF004E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15</a:t>
                      </a:r>
                      <a:endParaRPr b="1" sz="3000">
                        <a:solidFill>
                          <a:srgbClr val="FF004E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>
                          <a:solidFill>
                            <a:srgbClr val="FF004E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10</a:t>
                      </a:r>
                      <a:endParaRPr b="1" sz="3000">
                        <a:solidFill>
                          <a:srgbClr val="FF004E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83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Orange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>
                          <a:solidFill>
                            <a:srgbClr val="FF004E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5</a:t>
                      </a:r>
                      <a:endParaRPr b="1" sz="3000">
                        <a:solidFill>
                          <a:srgbClr val="FF004E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>
                          <a:solidFill>
                            <a:srgbClr val="FF004E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24</a:t>
                      </a:r>
                      <a:endParaRPr b="1" sz="3000">
                        <a:solidFill>
                          <a:srgbClr val="FF004E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>
                          <a:solidFill>
                            <a:srgbClr val="FF004E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16</a:t>
                      </a:r>
                      <a:endParaRPr b="1" sz="3000">
                        <a:solidFill>
                          <a:srgbClr val="FF004E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79" name="Google Shape;179;p2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8"/>
          <p:cNvSpPr/>
          <p:nvPr/>
        </p:nvSpPr>
        <p:spPr>
          <a:xfrm>
            <a:off x="937401" y="1143925"/>
            <a:ext cx="7748826" cy="3691370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8"/>
          <p:cNvSpPr txBox="1"/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186" name="Google Shape;186;p28"/>
          <p:cNvSpPr/>
          <p:nvPr/>
        </p:nvSpPr>
        <p:spPr>
          <a:xfrm>
            <a:off x="2308225" y="1885500"/>
            <a:ext cx="6987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FF00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our office</a:t>
            </a:r>
            <a:endParaRPr sz="10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87" name="Google Shape;187;p28"/>
          <p:cNvSpPr/>
          <p:nvPr/>
        </p:nvSpPr>
        <p:spPr>
          <a:xfrm>
            <a:off x="1570425" y="2331300"/>
            <a:ext cx="146100" cy="146100"/>
          </a:xfrm>
          <a:prstGeom prst="mathMultiply">
            <a:avLst>
              <a:gd fmla="val 23520" name="adj1"/>
            </a:avLst>
          </a:prstGeom>
          <a:solidFill>
            <a:srgbClr val="FF00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8"/>
          <p:cNvSpPr/>
          <p:nvPr/>
        </p:nvSpPr>
        <p:spPr>
          <a:xfrm>
            <a:off x="3189775" y="3731525"/>
            <a:ext cx="146100" cy="146100"/>
          </a:xfrm>
          <a:prstGeom prst="mathMultiply">
            <a:avLst>
              <a:gd fmla="val 23520" name="adj1"/>
            </a:avLst>
          </a:prstGeom>
          <a:solidFill>
            <a:srgbClr val="FF00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8"/>
          <p:cNvSpPr/>
          <p:nvPr/>
        </p:nvSpPr>
        <p:spPr>
          <a:xfrm>
            <a:off x="4139575" y="2088000"/>
            <a:ext cx="146100" cy="146100"/>
          </a:xfrm>
          <a:prstGeom prst="mathMultiply">
            <a:avLst>
              <a:gd fmla="val 23520" name="adj1"/>
            </a:avLst>
          </a:prstGeom>
          <a:solidFill>
            <a:srgbClr val="FF00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8"/>
          <p:cNvSpPr/>
          <p:nvPr/>
        </p:nvSpPr>
        <p:spPr>
          <a:xfrm>
            <a:off x="4833725" y="4072850"/>
            <a:ext cx="146100" cy="146100"/>
          </a:xfrm>
          <a:prstGeom prst="mathMultiply">
            <a:avLst>
              <a:gd fmla="val 23520" name="adj1"/>
            </a:avLst>
          </a:prstGeom>
          <a:solidFill>
            <a:srgbClr val="FF00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8"/>
          <p:cNvSpPr/>
          <p:nvPr/>
        </p:nvSpPr>
        <p:spPr>
          <a:xfrm>
            <a:off x="6806125" y="2551325"/>
            <a:ext cx="146100" cy="146100"/>
          </a:xfrm>
          <a:prstGeom prst="mathMultiply">
            <a:avLst>
              <a:gd fmla="val 23520" name="adj1"/>
            </a:avLst>
          </a:prstGeom>
          <a:solidFill>
            <a:srgbClr val="FF00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8"/>
          <p:cNvSpPr/>
          <p:nvPr/>
        </p:nvSpPr>
        <p:spPr>
          <a:xfrm>
            <a:off x="7585500" y="4188950"/>
            <a:ext cx="146100" cy="146100"/>
          </a:xfrm>
          <a:prstGeom prst="mathMultiply">
            <a:avLst>
              <a:gd fmla="val 23520" name="adj1"/>
            </a:avLst>
          </a:prstGeom>
          <a:solidFill>
            <a:srgbClr val="FF00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9"/>
          <p:cNvSpPr txBox="1"/>
          <p:nvPr>
            <p:ph idx="4294967295" type="ctrTitle"/>
          </p:nvPr>
        </p:nvSpPr>
        <p:spPr>
          <a:xfrm>
            <a:off x="685800" y="1354742"/>
            <a:ext cx="77724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</a:rPr>
              <a:t>89,526,124</a:t>
            </a:r>
            <a:endParaRPr sz="9600">
              <a:solidFill>
                <a:srgbClr val="FFFFFF"/>
              </a:solidFill>
            </a:endParaRPr>
          </a:p>
        </p:txBody>
      </p:sp>
      <p:sp>
        <p:nvSpPr>
          <p:cNvPr id="199" name="Google Shape;199;p29"/>
          <p:cNvSpPr txBox="1"/>
          <p:nvPr>
            <p:ph idx="4294967295" type="subTitle"/>
          </p:nvPr>
        </p:nvSpPr>
        <p:spPr>
          <a:xfrm>
            <a:off x="685800" y="26876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200" name="Google Shape;200;p2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0"/>
          <p:cNvSpPr txBox="1"/>
          <p:nvPr>
            <p:ph idx="4294967295" type="ctrTitle"/>
          </p:nvPr>
        </p:nvSpPr>
        <p:spPr>
          <a:xfrm>
            <a:off x="685800" y="190800"/>
            <a:ext cx="77724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004E"/>
                </a:solidFill>
              </a:rPr>
              <a:t>89,526,124$</a:t>
            </a:r>
            <a:endParaRPr sz="7200">
              <a:solidFill>
                <a:srgbClr val="FF004E"/>
              </a:solidFill>
            </a:endParaRPr>
          </a:p>
        </p:txBody>
      </p:sp>
      <p:sp>
        <p:nvSpPr>
          <p:cNvPr id="206" name="Google Shape;206;p30"/>
          <p:cNvSpPr txBox="1"/>
          <p:nvPr>
            <p:ph idx="4294967295" type="subTitle"/>
          </p:nvPr>
        </p:nvSpPr>
        <p:spPr>
          <a:xfrm>
            <a:off x="685800" y="10303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207" name="Google Shape;207;p30"/>
          <p:cNvSpPr txBox="1"/>
          <p:nvPr>
            <p:ph idx="4294967295" type="ctrTitle"/>
          </p:nvPr>
        </p:nvSpPr>
        <p:spPr>
          <a:xfrm>
            <a:off x="685800" y="3276900"/>
            <a:ext cx="77724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004E"/>
                </a:solidFill>
              </a:rPr>
              <a:t>100%</a:t>
            </a:r>
            <a:endParaRPr sz="7200">
              <a:solidFill>
                <a:srgbClr val="FF004E"/>
              </a:solidFill>
            </a:endParaRPr>
          </a:p>
        </p:txBody>
      </p:sp>
      <p:sp>
        <p:nvSpPr>
          <p:cNvPr id="208" name="Google Shape;208;p30"/>
          <p:cNvSpPr txBox="1"/>
          <p:nvPr>
            <p:ph idx="4294967295" type="subTitle"/>
          </p:nvPr>
        </p:nvSpPr>
        <p:spPr>
          <a:xfrm>
            <a:off x="685800" y="41164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209" name="Google Shape;209;p30"/>
          <p:cNvSpPr txBox="1"/>
          <p:nvPr>
            <p:ph idx="4294967295" type="ctrTitle"/>
          </p:nvPr>
        </p:nvSpPr>
        <p:spPr>
          <a:xfrm>
            <a:off x="685800" y="1733850"/>
            <a:ext cx="77724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004E"/>
                </a:solidFill>
              </a:rPr>
              <a:t>185,244</a:t>
            </a:r>
            <a:r>
              <a:rPr lang="en" sz="4800">
                <a:solidFill>
                  <a:srgbClr val="FF004E"/>
                </a:solidFill>
              </a:rPr>
              <a:t> users</a:t>
            </a:r>
            <a:endParaRPr sz="4800">
              <a:solidFill>
                <a:srgbClr val="FF004E"/>
              </a:solidFill>
            </a:endParaRPr>
          </a:p>
        </p:txBody>
      </p:sp>
      <p:sp>
        <p:nvSpPr>
          <p:cNvPr id="210" name="Google Shape;210;p30"/>
          <p:cNvSpPr txBox="1"/>
          <p:nvPr>
            <p:ph idx="4294967295" type="subTitle"/>
          </p:nvPr>
        </p:nvSpPr>
        <p:spPr>
          <a:xfrm>
            <a:off x="685800" y="257335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211" name="Google Shape;211;p3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1"/>
          <p:cNvSpPr txBox="1"/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is easy</a:t>
            </a:r>
            <a:endParaRPr>
              <a:solidFill>
                <a:srgbClr val="000000"/>
              </a:solidFill>
            </a:endParaRPr>
          </a:p>
        </p:txBody>
      </p:sp>
      <p:cxnSp>
        <p:nvCxnSpPr>
          <p:cNvPr id="217" name="Google Shape;217;p31"/>
          <p:cNvCxnSpPr/>
          <p:nvPr/>
        </p:nvCxnSpPr>
        <p:spPr>
          <a:xfrm>
            <a:off x="12175" y="2556750"/>
            <a:ext cx="9130500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8" name="Google Shape;218;p31"/>
          <p:cNvSpPr/>
          <p:nvPr/>
        </p:nvSpPr>
        <p:spPr>
          <a:xfrm>
            <a:off x="955650" y="2447100"/>
            <a:ext cx="219300" cy="219300"/>
          </a:xfrm>
          <a:prstGeom prst="ellipse">
            <a:avLst/>
          </a:prstGeom>
          <a:solidFill>
            <a:srgbClr val="00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31"/>
          <p:cNvSpPr/>
          <p:nvPr/>
        </p:nvSpPr>
        <p:spPr>
          <a:xfrm>
            <a:off x="3911100" y="2447100"/>
            <a:ext cx="219300" cy="219300"/>
          </a:xfrm>
          <a:prstGeom prst="ellipse">
            <a:avLst/>
          </a:prstGeom>
          <a:solidFill>
            <a:srgbClr val="00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31"/>
          <p:cNvSpPr/>
          <p:nvPr/>
        </p:nvSpPr>
        <p:spPr>
          <a:xfrm>
            <a:off x="6866550" y="2447100"/>
            <a:ext cx="219300" cy="219300"/>
          </a:xfrm>
          <a:prstGeom prst="ellipse">
            <a:avLst/>
          </a:prstGeom>
          <a:solidFill>
            <a:srgbClr val="00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31"/>
          <p:cNvSpPr txBox="1"/>
          <p:nvPr/>
        </p:nvSpPr>
        <p:spPr>
          <a:xfrm>
            <a:off x="861200" y="2677825"/>
            <a:ext cx="1180800" cy="4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first</a:t>
            </a:r>
            <a:endParaRPr b="1" sz="18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22" name="Google Shape;222;p31"/>
          <p:cNvSpPr txBox="1"/>
          <p:nvPr/>
        </p:nvSpPr>
        <p:spPr>
          <a:xfrm>
            <a:off x="3834900" y="2677825"/>
            <a:ext cx="1180800" cy="4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second</a:t>
            </a:r>
            <a:endParaRPr b="1" sz="18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23" name="Google Shape;223;p31"/>
          <p:cNvSpPr txBox="1"/>
          <p:nvPr/>
        </p:nvSpPr>
        <p:spPr>
          <a:xfrm>
            <a:off x="6790350" y="2677825"/>
            <a:ext cx="1074000" cy="4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last</a:t>
            </a:r>
            <a:endParaRPr b="1" sz="18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24" name="Google Shape;224;p3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2"/>
          <p:cNvSpPr txBox="1"/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4E"/>
                </a:solidFill>
              </a:rPr>
              <a:t>some concepts</a:t>
            </a:r>
            <a:endParaRPr>
              <a:solidFill>
                <a:srgbClr val="FF004E"/>
              </a:solidFill>
            </a:endParaRPr>
          </a:p>
        </p:txBody>
      </p:sp>
      <p:sp>
        <p:nvSpPr>
          <p:cNvPr id="230" name="Google Shape;230;p32"/>
          <p:cNvSpPr txBox="1"/>
          <p:nvPr>
            <p:ph idx="1" type="body"/>
          </p:nvPr>
        </p:nvSpPr>
        <p:spPr>
          <a:xfrm>
            <a:off x="844425" y="1619250"/>
            <a:ext cx="20175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31" name="Google Shape;231;p32"/>
          <p:cNvSpPr txBox="1"/>
          <p:nvPr>
            <p:ph idx="2" type="body"/>
          </p:nvPr>
        </p:nvSpPr>
        <p:spPr>
          <a:xfrm>
            <a:off x="2965239" y="1619250"/>
            <a:ext cx="20175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32" name="Google Shape;232;p32"/>
          <p:cNvSpPr txBox="1"/>
          <p:nvPr>
            <p:ph idx="3" type="body"/>
          </p:nvPr>
        </p:nvSpPr>
        <p:spPr>
          <a:xfrm>
            <a:off x="5086054" y="1619250"/>
            <a:ext cx="20175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33" name="Google Shape;233;p32"/>
          <p:cNvSpPr txBox="1"/>
          <p:nvPr>
            <p:ph idx="1" type="body"/>
          </p:nvPr>
        </p:nvSpPr>
        <p:spPr>
          <a:xfrm>
            <a:off x="844425" y="3124200"/>
            <a:ext cx="20175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34" name="Google Shape;234;p32"/>
          <p:cNvSpPr txBox="1"/>
          <p:nvPr>
            <p:ph idx="2" type="body"/>
          </p:nvPr>
        </p:nvSpPr>
        <p:spPr>
          <a:xfrm>
            <a:off x="2965239" y="3124200"/>
            <a:ext cx="20175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35" name="Google Shape;235;p32"/>
          <p:cNvSpPr txBox="1"/>
          <p:nvPr>
            <p:ph idx="3" type="body"/>
          </p:nvPr>
        </p:nvSpPr>
        <p:spPr>
          <a:xfrm>
            <a:off x="5086054" y="3124200"/>
            <a:ext cx="20175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36" name="Google Shape;236;p3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3"/>
          <p:cNvSpPr txBox="1"/>
          <p:nvPr>
            <p:ph idx="1" type="body"/>
          </p:nvPr>
        </p:nvSpPr>
        <p:spPr>
          <a:xfrm>
            <a:off x="633300" y="4285675"/>
            <a:ext cx="24651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You can insert graphs from Excel or Google Sheets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42" name="Google Shape;242;p3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3" name="Google Shape;243;p33"/>
          <p:cNvCxnSpPr/>
          <p:nvPr/>
        </p:nvCxnSpPr>
        <p:spPr>
          <a:xfrm>
            <a:off x="633300" y="922301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4" name="Google Shape;244;p33"/>
          <p:cNvCxnSpPr/>
          <p:nvPr/>
        </p:nvCxnSpPr>
        <p:spPr>
          <a:xfrm>
            <a:off x="633300" y="1631783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5" name="Google Shape;245;p33"/>
          <p:cNvCxnSpPr/>
          <p:nvPr/>
        </p:nvCxnSpPr>
        <p:spPr>
          <a:xfrm>
            <a:off x="633300" y="2341264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6" name="Google Shape;246;p33"/>
          <p:cNvCxnSpPr/>
          <p:nvPr/>
        </p:nvCxnSpPr>
        <p:spPr>
          <a:xfrm>
            <a:off x="633300" y="305074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7" name="Google Shape;247;p33"/>
          <p:cNvCxnSpPr/>
          <p:nvPr/>
        </p:nvCxnSpPr>
        <p:spPr>
          <a:xfrm>
            <a:off x="633300" y="378212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8" name="Google Shape;248;p33"/>
          <p:cNvSpPr txBox="1"/>
          <p:nvPr/>
        </p:nvSpPr>
        <p:spPr>
          <a:xfrm>
            <a:off x="633300" y="763550"/>
            <a:ext cx="3093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4000</a:t>
            </a:r>
            <a:endParaRPr sz="10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3000</a:t>
            </a:r>
            <a:endParaRPr sz="10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2000</a:t>
            </a:r>
            <a:endParaRPr sz="10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1000</a:t>
            </a:r>
            <a:endParaRPr sz="10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0</a:t>
            </a:r>
            <a:endParaRPr sz="10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49" name="Google Shape;249;p33"/>
          <p:cNvSpPr/>
          <p:nvPr/>
        </p:nvSpPr>
        <p:spPr>
          <a:xfrm>
            <a:off x="1253582" y="2228537"/>
            <a:ext cx="2337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33"/>
          <p:cNvSpPr/>
          <p:nvPr/>
        </p:nvSpPr>
        <p:spPr>
          <a:xfrm>
            <a:off x="1567826" y="1834474"/>
            <a:ext cx="2337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33"/>
          <p:cNvSpPr/>
          <p:nvPr/>
        </p:nvSpPr>
        <p:spPr>
          <a:xfrm>
            <a:off x="1882070" y="2341264"/>
            <a:ext cx="2337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33"/>
          <p:cNvSpPr/>
          <p:nvPr/>
        </p:nvSpPr>
        <p:spPr>
          <a:xfrm>
            <a:off x="3006586" y="2542327"/>
            <a:ext cx="2337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33"/>
          <p:cNvSpPr/>
          <p:nvPr/>
        </p:nvSpPr>
        <p:spPr>
          <a:xfrm>
            <a:off x="3320831" y="1943944"/>
            <a:ext cx="2337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33"/>
          <p:cNvSpPr/>
          <p:nvPr/>
        </p:nvSpPr>
        <p:spPr>
          <a:xfrm>
            <a:off x="3635075" y="1076625"/>
            <a:ext cx="2337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33"/>
          <p:cNvSpPr/>
          <p:nvPr/>
        </p:nvSpPr>
        <p:spPr>
          <a:xfrm>
            <a:off x="4759591" y="1987720"/>
            <a:ext cx="2337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33"/>
          <p:cNvSpPr/>
          <p:nvPr/>
        </p:nvSpPr>
        <p:spPr>
          <a:xfrm>
            <a:off x="5073835" y="922177"/>
            <a:ext cx="2337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33"/>
          <p:cNvSpPr/>
          <p:nvPr/>
        </p:nvSpPr>
        <p:spPr>
          <a:xfrm>
            <a:off x="5388080" y="2170162"/>
            <a:ext cx="2337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33"/>
          <p:cNvSpPr/>
          <p:nvPr/>
        </p:nvSpPr>
        <p:spPr>
          <a:xfrm>
            <a:off x="6512596" y="2600701"/>
            <a:ext cx="2337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33"/>
          <p:cNvSpPr/>
          <p:nvPr/>
        </p:nvSpPr>
        <p:spPr>
          <a:xfrm>
            <a:off x="6826840" y="1141220"/>
            <a:ext cx="2337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33"/>
          <p:cNvSpPr/>
          <p:nvPr/>
        </p:nvSpPr>
        <p:spPr>
          <a:xfrm>
            <a:off x="7141084" y="1455010"/>
            <a:ext cx="2337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844425" y="422500"/>
            <a:ext cx="22722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</a:t>
            </a:r>
            <a:r>
              <a:rPr lang="en">
                <a:solidFill>
                  <a:srgbClr val="FF004E"/>
                </a:solidFill>
              </a:rPr>
              <a:t>for use</a:t>
            </a:r>
            <a:endParaRPr>
              <a:solidFill>
                <a:srgbClr val="FF004E"/>
              </a:solidFill>
            </a:endParaRPr>
          </a:p>
        </p:txBody>
      </p:sp>
      <p:sp>
        <p:nvSpPr>
          <p:cNvPr id="85" name="Google Shape;85;p16"/>
          <p:cNvSpPr txBox="1"/>
          <p:nvPr>
            <p:ph idx="2" type="body"/>
          </p:nvPr>
        </p:nvSpPr>
        <p:spPr>
          <a:xfrm>
            <a:off x="844425" y="1646250"/>
            <a:ext cx="3322200" cy="274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004E"/>
                </a:solidFill>
              </a:rPr>
              <a:t>EDIT IN GOOGLE SLIDES</a:t>
            </a:r>
            <a:endParaRPr sz="1200">
              <a:solidFill>
                <a:srgbClr val="FF004E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</a:rPr>
              <a:t>Click on the button under the presentation preview that says "Use as Google Slides Theme".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</a:rPr>
              <a:t>You will get a copy of this document on your Google Drive and will be able to edit, add or delete slides.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</a:rPr>
              <a:t>You have to be signed in to your Google account.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86" name="Google Shape;86;p16"/>
          <p:cNvSpPr txBox="1"/>
          <p:nvPr>
            <p:ph idx="2" type="body"/>
          </p:nvPr>
        </p:nvSpPr>
        <p:spPr>
          <a:xfrm>
            <a:off x="4383077" y="1646250"/>
            <a:ext cx="3700200" cy="274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004E"/>
                </a:solidFill>
              </a:rPr>
              <a:t>EDIT IN POWERPOINT®</a:t>
            </a:r>
            <a:endParaRPr sz="1200">
              <a:solidFill>
                <a:srgbClr val="FF004E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Click on the button under the presentation preview that says "Download as PowerPoint template". You will get a .pptx file that you can edit in PowerPoint.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rgbClr val="000000"/>
                </a:solidFill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design slide</a:t>
            </a:r>
            <a:r>
              <a:rPr lang="en" sz="1200">
                <a:solidFill>
                  <a:srgbClr val="000000"/>
                </a:solidFill>
              </a:rPr>
              <a:t>)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87" name="Google Shape;87;p16"/>
          <p:cNvSpPr txBox="1"/>
          <p:nvPr>
            <p:ph idx="2" type="body"/>
          </p:nvPr>
        </p:nvSpPr>
        <p:spPr>
          <a:xfrm>
            <a:off x="844425" y="3905925"/>
            <a:ext cx="7239000" cy="8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004E"/>
                </a:solidFill>
              </a:rPr>
              <a:t>More info on how to use this template at </a:t>
            </a:r>
            <a:r>
              <a:rPr b="1" lang="en" sz="1200" u="sng">
                <a:solidFill>
                  <a:srgbClr val="FF004E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1200">
              <a:solidFill>
                <a:srgbClr val="FF004E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004E"/>
                </a:solidFill>
              </a:rPr>
              <a:t>This template is free to use under </a:t>
            </a:r>
            <a:r>
              <a:rPr lang="en" sz="1200" u="sng">
                <a:solidFill>
                  <a:srgbClr val="FF004E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200">
                <a:solidFill>
                  <a:srgbClr val="FF004E"/>
                </a:solidFill>
              </a:rPr>
              <a:t>. You can keep the Credits slide or mention SlidesCarnival and other resources used in a slide footer.</a:t>
            </a:r>
            <a:endParaRPr sz="1200">
              <a:solidFill>
                <a:srgbClr val="FF004E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004E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solidFill>
                <a:srgbClr val="FF004E"/>
              </a:solidFill>
            </a:endParaRPr>
          </a:p>
        </p:txBody>
      </p:sp>
      <p:sp>
        <p:nvSpPr>
          <p:cNvPr id="88" name="Google Shape;88;p1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4"/>
          <p:cNvSpPr txBox="1"/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Mobile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project</a:t>
            </a:r>
            <a:endParaRPr/>
          </a:p>
        </p:txBody>
      </p:sp>
      <p:sp>
        <p:nvSpPr>
          <p:cNvPr id="266" name="Google Shape;266;p34"/>
          <p:cNvSpPr txBox="1"/>
          <p:nvPr>
            <p:ph idx="4294967295" type="body"/>
          </p:nvPr>
        </p:nvSpPr>
        <p:spPr>
          <a:xfrm>
            <a:off x="844425" y="1436525"/>
            <a:ext cx="2984400" cy="348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sp>
        <p:nvSpPr>
          <p:cNvPr id="267" name="Google Shape;267;p3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68" name="Google Shape;268;p34"/>
          <p:cNvGrpSpPr/>
          <p:nvPr/>
        </p:nvGrpSpPr>
        <p:grpSpPr>
          <a:xfrm>
            <a:off x="5353200" y="373572"/>
            <a:ext cx="2119546" cy="4396359"/>
            <a:chOff x="5353200" y="373572"/>
            <a:chExt cx="2119546" cy="4396359"/>
          </a:xfrm>
        </p:grpSpPr>
        <p:sp>
          <p:nvSpPr>
            <p:cNvPr id="269" name="Google Shape;269;p34"/>
            <p:cNvSpPr/>
            <p:nvPr/>
          </p:nvSpPr>
          <p:spPr>
            <a:xfrm>
              <a:off x="5353200" y="373572"/>
              <a:ext cx="2119546" cy="4396359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34"/>
            <p:cNvSpPr/>
            <p:nvPr/>
          </p:nvSpPr>
          <p:spPr>
            <a:xfrm>
              <a:off x="6200687" y="4493184"/>
              <a:ext cx="422999" cy="150972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34"/>
            <p:cNvSpPr/>
            <p:nvPr/>
          </p:nvSpPr>
          <p:spPr>
            <a:xfrm>
              <a:off x="5739987" y="529223"/>
              <a:ext cx="83354" cy="83354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34"/>
            <p:cNvSpPr/>
            <p:nvPr/>
          </p:nvSpPr>
          <p:spPr>
            <a:xfrm>
              <a:off x="6208555" y="538664"/>
              <a:ext cx="408837" cy="64493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73" name="Google Shape;273;p34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5399525" y="756087"/>
            <a:ext cx="2025525" cy="36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5"/>
          <p:cNvSpPr txBox="1"/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Tablet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project</a:t>
            </a:r>
            <a:endParaRPr/>
          </a:p>
        </p:txBody>
      </p:sp>
      <p:sp>
        <p:nvSpPr>
          <p:cNvPr id="279" name="Google Shape;279;p35"/>
          <p:cNvSpPr txBox="1"/>
          <p:nvPr>
            <p:ph idx="4294967295" type="body"/>
          </p:nvPr>
        </p:nvSpPr>
        <p:spPr>
          <a:xfrm>
            <a:off x="844425" y="1436525"/>
            <a:ext cx="2984400" cy="348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sp>
        <p:nvSpPr>
          <p:cNvPr id="280" name="Google Shape;280;p3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81" name="Google Shape;281;p35"/>
          <p:cNvGrpSpPr/>
          <p:nvPr/>
        </p:nvGrpSpPr>
        <p:grpSpPr>
          <a:xfrm>
            <a:off x="5011702" y="465959"/>
            <a:ext cx="2736410" cy="4222433"/>
            <a:chOff x="5011702" y="465959"/>
            <a:chExt cx="2736410" cy="4222433"/>
          </a:xfrm>
        </p:grpSpPr>
        <p:sp>
          <p:nvSpPr>
            <p:cNvPr id="282" name="Google Shape;282;p35"/>
            <p:cNvSpPr/>
            <p:nvPr/>
          </p:nvSpPr>
          <p:spPr>
            <a:xfrm>
              <a:off x="5011702" y="465959"/>
              <a:ext cx="2736410" cy="4222433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35"/>
            <p:cNvSpPr/>
            <p:nvPr/>
          </p:nvSpPr>
          <p:spPr>
            <a:xfrm>
              <a:off x="6268155" y="4422593"/>
              <a:ext cx="225015" cy="144999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35"/>
            <p:cNvSpPr/>
            <p:nvPr/>
          </p:nvSpPr>
          <p:spPr>
            <a:xfrm>
              <a:off x="6251531" y="633587"/>
              <a:ext cx="43826" cy="43806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35"/>
            <p:cNvSpPr/>
            <p:nvPr/>
          </p:nvSpPr>
          <p:spPr>
            <a:xfrm>
              <a:off x="6340634" y="615452"/>
              <a:ext cx="80056" cy="80056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86" name="Google Shape;286;p3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079288" y="839688"/>
              <a:ext cx="2597800" cy="346372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6"/>
          <p:cNvSpPr txBox="1"/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Desktop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project</a:t>
            </a:r>
            <a:endParaRPr/>
          </a:p>
        </p:txBody>
      </p:sp>
      <p:sp>
        <p:nvSpPr>
          <p:cNvPr id="292" name="Google Shape;292;p36"/>
          <p:cNvSpPr txBox="1"/>
          <p:nvPr>
            <p:ph idx="4294967295" type="body"/>
          </p:nvPr>
        </p:nvSpPr>
        <p:spPr>
          <a:xfrm>
            <a:off x="844425" y="1436525"/>
            <a:ext cx="2362800" cy="348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sp>
        <p:nvSpPr>
          <p:cNvPr id="293" name="Google Shape;293;p3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94" name="Google Shape;294;p36"/>
          <p:cNvGrpSpPr/>
          <p:nvPr/>
        </p:nvGrpSpPr>
        <p:grpSpPr>
          <a:xfrm>
            <a:off x="3050246" y="783930"/>
            <a:ext cx="5887335" cy="3449319"/>
            <a:chOff x="3050246" y="783930"/>
            <a:chExt cx="5887335" cy="3449319"/>
          </a:xfrm>
        </p:grpSpPr>
        <p:sp>
          <p:nvSpPr>
            <p:cNvPr id="295" name="Google Shape;295;p36"/>
            <p:cNvSpPr/>
            <p:nvPr/>
          </p:nvSpPr>
          <p:spPr>
            <a:xfrm>
              <a:off x="3531697" y="783930"/>
              <a:ext cx="4922624" cy="3295008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36"/>
            <p:cNvSpPr/>
            <p:nvPr/>
          </p:nvSpPr>
          <p:spPr>
            <a:xfrm>
              <a:off x="3050246" y="4142478"/>
              <a:ext cx="5887335" cy="90771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36"/>
            <p:cNvSpPr/>
            <p:nvPr/>
          </p:nvSpPr>
          <p:spPr>
            <a:xfrm>
              <a:off x="3050246" y="4069860"/>
              <a:ext cx="5886427" cy="72617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36"/>
            <p:cNvSpPr/>
            <p:nvPr/>
          </p:nvSpPr>
          <p:spPr>
            <a:xfrm>
              <a:off x="5557428" y="4069860"/>
              <a:ext cx="862070" cy="45386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99" name="Google Shape;299;p36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3707661" y="974110"/>
            <a:ext cx="4576201" cy="2906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7"/>
          <p:cNvSpPr txBox="1"/>
          <p:nvPr>
            <p:ph idx="4294967295" type="ctrTitle"/>
          </p:nvPr>
        </p:nvSpPr>
        <p:spPr>
          <a:xfrm>
            <a:off x="2361750" y="1357900"/>
            <a:ext cx="46749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</a:rPr>
              <a:t>Thanks!!</a:t>
            </a:r>
            <a:endParaRPr sz="9600">
              <a:solidFill>
                <a:srgbClr val="FFFFFF"/>
              </a:solidFill>
            </a:endParaRPr>
          </a:p>
        </p:txBody>
      </p:sp>
      <p:sp>
        <p:nvSpPr>
          <p:cNvPr id="305" name="Google Shape;305;p37"/>
          <p:cNvSpPr txBox="1"/>
          <p:nvPr>
            <p:ph idx="4294967295" type="subTitle"/>
          </p:nvPr>
        </p:nvSpPr>
        <p:spPr>
          <a:xfrm>
            <a:off x="2380675" y="2775675"/>
            <a:ext cx="4631400" cy="22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0000"/>
                </a:solidFill>
              </a:rPr>
              <a:t>Any questions?</a:t>
            </a:r>
            <a:endParaRPr sz="3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You can find me at @username &amp; user@mail.me</a:t>
            </a:r>
            <a:endParaRPr b="1" sz="3600">
              <a:solidFill>
                <a:srgbClr val="000000"/>
              </a:solidFill>
            </a:endParaRPr>
          </a:p>
        </p:txBody>
      </p:sp>
      <p:pic>
        <p:nvPicPr>
          <p:cNvPr descr="photo-1434030216411-0b793f4b4173.jpg" id="306" name="Google Shape;30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001" y="1874860"/>
            <a:ext cx="1393800" cy="1393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07" name="Google Shape;307;p3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8"/>
          <p:cNvSpPr txBox="1"/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13" name="Google Shape;313;p38"/>
          <p:cNvSpPr txBox="1"/>
          <p:nvPr>
            <p:ph idx="1" type="body"/>
          </p:nvPr>
        </p:nvSpPr>
        <p:spPr>
          <a:xfrm>
            <a:off x="844425" y="1586325"/>
            <a:ext cx="5971500" cy="314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Special thanks to all the people who made and released these awesome resources for free: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▪"/>
            </a:pPr>
            <a:r>
              <a:rPr lang="en">
                <a:solidFill>
                  <a:srgbClr val="000000"/>
                </a:solidFill>
              </a:rPr>
              <a:t>Presentation template by </a:t>
            </a:r>
            <a:r>
              <a:rPr lang="en" u="sng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▪"/>
            </a:pPr>
            <a:r>
              <a:rPr lang="en">
                <a:solidFill>
                  <a:srgbClr val="000000"/>
                </a:solidFill>
              </a:rPr>
              <a:t>Photographs by </a:t>
            </a:r>
            <a:r>
              <a:rPr lang="en" u="sng">
                <a:solidFill>
                  <a:srgbClr val="000000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14" name="Google Shape;314;p3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9"/>
          <p:cNvSpPr txBox="1"/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4E"/>
                </a:solidFill>
              </a:rPr>
              <a:t>design</a:t>
            </a:r>
            <a:endParaRPr>
              <a:solidFill>
                <a:srgbClr val="FF004E"/>
              </a:solidFill>
            </a:endParaRPr>
          </a:p>
        </p:txBody>
      </p:sp>
      <p:sp>
        <p:nvSpPr>
          <p:cNvPr id="320" name="Google Shape;320;p39"/>
          <p:cNvSpPr txBox="1"/>
          <p:nvPr>
            <p:ph idx="1" type="body"/>
          </p:nvPr>
        </p:nvSpPr>
        <p:spPr>
          <a:xfrm>
            <a:off x="844425" y="1728700"/>
            <a:ext cx="7842300" cy="213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This presentation uses the following typographies and colors:</a:t>
            </a:r>
            <a:endParaRPr sz="1200">
              <a:solidFill>
                <a:srgbClr val="000000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▪"/>
            </a:pPr>
            <a:r>
              <a:rPr lang="en" sz="1200">
                <a:solidFill>
                  <a:srgbClr val="000000"/>
                </a:solidFill>
              </a:rPr>
              <a:t>Titles: Titillium web</a:t>
            </a:r>
            <a:endParaRPr sz="1200">
              <a:solidFill>
                <a:srgbClr val="000000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▪"/>
            </a:pPr>
            <a:r>
              <a:rPr lang="en" sz="1200">
                <a:solidFill>
                  <a:srgbClr val="000000"/>
                </a:solidFill>
              </a:rPr>
              <a:t>Body copy: Titillium web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You can download the fonts on this page: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FF004E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https://www.fontsquirrel.com/fonts/titillium</a:t>
            </a:r>
            <a:endParaRPr sz="1200">
              <a:solidFill>
                <a:srgbClr val="FF004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▪"/>
            </a:pPr>
            <a:r>
              <a:rPr lang="en" sz="1200">
                <a:solidFill>
                  <a:srgbClr val="000000"/>
                </a:solidFill>
              </a:rPr>
              <a:t>Black </a:t>
            </a:r>
            <a:r>
              <a:rPr b="1" lang="en" sz="1200">
                <a:solidFill>
                  <a:srgbClr val="000000"/>
                </a:solidFill>
              </a:rPr>
              <a:t>#000000</a:t>
            </a:r>
            <a:endParaRPr b="1" sz="1200">
              <a:solidFill>
                <a:srgbClr val="000000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▪"/>
            </a:pPr>
            <a:r>
              <a:rPr lang="en" sz="1200">
                <a:solidFill>
                  <a:srgbClr val="000000"/>
                </a:solidFill>
              </a:rPr>
              <a:t>Magenta </a:t>
            </a:r>
            <a:r>
              <a:rPr b="1" lang="en" sz="1200">
                <a:solidFill>
                  <a:srgbClr val="FF004E"/>
                </a:solidFill>
              </a:rPr>
              <a:t>#ff004e</a:t>
            </a:r>
            <a:endParaRPr b="1" sz="1200">
              <a:solidFill>
                <a:srgbClr val="FF004E"/>
              </a:solidFill>
            </a:endParaRPr>
          </a:p>
        </p:txBody>
      </p:sp>
      <p:sp>
        <p:nvSpPr>
          <p:cNvPr id="321" name="Google Shape;321;p39"/>
          <p:cNvSpPr txBox="1"/>
          <p:nvPr/>
        </p:nvSpPr>
        <p:spPr>
          <a:xfrm>
            <a:off x="844425" y="4400250"/>
            <a:ext cx="66366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FF004E"/>
                </a:solidFill>
                <a:latin typeface="Titillium Web"/>
                <a:ea typeface="Titillium Web"/>
                <a:cs typeface="Titillium Web"/>
                <a:sym typeface="Titillium Web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i="1" sz="1000">
              <a:solidFill>
                <a:srgbClr val="FF004E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FF004E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FF004E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2" name="Google Shape;322;p3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0"/>
          <p:cNvSpPr txBox="1"/>
          <p:nvPr>
            <p:ph type="ctrTitle"/>
          </p:nvPr>
        </p:nvSpPr>
        <p:spPr>
          <a:xfrm>
            <a:off x="826350" y="1519225"/>
            <a:ext cx="46383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</a:t>
            </a:r>
            <a:br>
              <a:rPr lang="en"/>
            </a:br>
            <a:r>
              <a:rPr lang="en"/>
              <a:t>Extra Resources</a:t>
            </a:r>
            <a:endParaRPr/>
          </a:p>
        </p:txBody>
      </p:sp>
      <p:sp>
        <p:nvSpPr>
          <p:cNvPr id="328" name="Google Shape;328;p40"/>
          <p:cNvSpPr txBox="1"/>
          <p:nvPr>
            <p:ph idx="1" type="subTitle"/>
          </p:nvPr>
        </p:nvSpPr>
        <p:spPr>
          <a:xfrm>
            <a:off x="826350" y="2763850"/>
            <a:ext cx="76320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1"/>
          <p:cNvSpPr txBox="1"/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334" name="Google Shape;334;p4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5" name="Google Shape;335;p41"/>
          <p:cNvSpPr/>
          <p:nvPr/>
        </p:nvSpPr>
        <p:spPr>
          <a:xfrm>
            <a:off x="773520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DEC</a:t>
            </a:r>
            <a:endParaRPr sz="10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36" name="Google Shape;336;p41"/>
          <p:cNvSpPr/>
          <p:nvPr/>
        </p:nvSpPr>
        <p:spPr>
          <a:xfrm>
            <a:off x="707512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NOV</a:t>
            </a:r>
            <a:endParaRPr sz="10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37" name="Google Shape;337;p41"/>
          <p:cNvSpPr/>
          <p:nvPr/>
        </p:nvSpPr>
        <p:spPr>
          <a:xfrm>
            <a:off x="6415040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OCT</a:t>
            </a:r>
            <a:endParaRPr sz="10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38" name="Google Shape;338;p41"/>
          <p:cNvSpPr/>
          <p:nvPr/>
        </p:nvSpPr>
        <p:spPr>
          <a:xfrm>
            <a:off x="5754956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SEP</a:t>
            </a:r>
            <a:endParaRPr sz="10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39" name="Google Shape;339;p41"/>
          <p:cNvSpPr/>
          <p:nvPr/>
        </p:nvSpPr>
        <p:spPr>
          <a:xfrm>
            <a:off x="5094872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AUG</a:t>
            </a:r>
            <a:endParaRPr sz="10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0" name="Google Shape;340;p41"/>
          <p:cNvSpPr/>
          <p:nvPr/>
        </p:nvSpPr>
        <p:spPr>
          <a:xfrm>
            <a:off x="443478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JUL</a:t>
            </a:r>
            <a:endParaRPr sz="10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1" name="Google Shape;341;p41"/>
          <p:cNvSpPr/>
          <p:nvPr/>
        </p:nvSpPr>
        <p:spPr>
          <a:xfrm>
            <a:off x="377470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6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JUN</a:t>
            </a:r>
            <a:endParaRPr sz="10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2" name="Google Shape;342;p41"/>
          <p:cNvSpPr/>
          <p:nvPr/>
        </p:nvSpPr>
        <p:spPr>
          <a:xfrm>
            <a:off x="3114619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6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MAY</a:t>
            </a:r>
            <a:endParaRPr sz="10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3" name="Google Shape;343;p41"/>
          <p:cNvSpPr/>
          <p:nvPr/>
        </p:nvSpPr>
        <p:spPr>
          <a:xfrm>
            <a:off x="2454535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6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APR</a:t>
            </a:r>
            <a:endParaRPr sz="10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4" name="Google Shape;344;p41"/>
          <p:cNvSpPr/>
          <p:nvPr/>
        </p:nvSpPr>
        <p:spPr>
          <a:xfrm>
            <a:off x="1794451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MAR</a:t>
            </a:r>
            <a:endParaRPr sz="10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5" name="Google Shape;345;p41"/>
          <p:cNvSpPr/>
          <p:nvPr/>
        </p:nvSpPr>
        <p:spPr>
          <a:xfrm>
            <a:off x="1134367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FEB</a:t>
            </a:r>
            <a:endParaRPr sz="10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6" name="Google Shape;346;p41"/>
          <p:cNvSpPr/>
          <p:nvPr/>
        </p:nvSpPr>
        <p:spPr>
          <a:xfrm>
            <a:off x="474283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JAN</a:t>
            </a:r>
            <a:endParaRPr sz="10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7" name="Google Shape;347;p41"/>
          <p:cNvSpPr/>
          <p:nvPr/>
        </p:nvSpPr>
        <p:spPr>
          <a:xfrm>
            <a:off x="0" y="27559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348" name="Google Shape;348;p41"/>
          <p:cNvCxnSpPr/>
          <p:nvPr/>
        </p:nvCxnSpPr>
        <p:spPr>
          <a:xfrm rot="10800000">
            <a:off x="76892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49" name="Google Shape;349;p41"/>
          <p:cNvSpPr txBox="1"/>
          <p:nvPr/>
        </p:nvSpPr>
        <p:spPr>
          <a:xfrm>
            <a:off x="72790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350" name="Google Shape;350;p41"/>
          <p:cNvCxnSpPr/>
          <p:nvPr/>
        </p:nvCxnSpPr>
        <p:spPr>
          <a:xfrm rot="10800000">
            <a:off x="209015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1" name="Google Shape;351;p41"/>
          <p:cNvSpPr txBox="1"/>
          <p:nvPr/>
        </p:nvSpPr>
        <p:spPr>
          <a:xfrm>
            <a:off x="2050642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Red is the colour of danger and courage</a:t>
            </a:r>
            <a:endParaRPr sz="9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352" name="Google Shape;352;p41"/>
          <p:cNvCxnSpPr/>
          <p:nvPr/>
        </p:nvCxnSpPr>
        <p:spPr>
          <a:xfrm rot="10800000">
            <a:off x="341139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3" name="Google Shape;353;p41"/>
          <p:cNvSpPr txBox="1"/>
          <p:nvPr/>
        </p:nvSpPr>
        <p:spPr>
          <a:xfrm>
            <a:off x="3373384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354" name="Google Shape;354;p41"/>
          <p:cNvCxnSpPr/>
          <p:nvPr/>
        </p:nvCxnSpPr>
        <p:spPr>
          <a:xfrm rot="10800000">
            <a:off x="473262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5" name="Google Shape;355;p41"/>
          <p:cNvSpPr txBox="1"/>
          <p:nvPr/>
        </p:nvSpPr>
        <p:spPr>
          <a:xfrm>
            <a:off x="4696126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356" name="Google Shape;356;p41"/>
          <p:cNvCxnSpPr/>
          <p:nvPr/>
        </p:nvCxnSpPr>
        <p:spPr>
          <a:xfrm rot="10800000">
            <a:off x="605386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7" name="Google Shape;357;p41"/>
          <p:cNvSpPr txBox="1"/>
          <p:nvPr/>
        </p:nvSpPr>
        <p:spPr>
          <a:xfrm>
            <a:off x="6018868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358" name="Google Shape;358;p41"/>
          <p:cNvCxnSpPr/>
          <p:nvPr/>
        </p:nvCxnSpPr>
        <p:spPr>
          <a:xfrm rot="10800000">
            <a:off x="737509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9" name="Google Shape;359;p41"/>
          <p:cNvSpPr txBox="1"/>
          <p:nvPr/>
        </p:nvSpPr>
        <p:spPr>
          <a:xfrm>
            <a:off x="734161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360" name="Google Shape;360;p41"/>
          <p:cNvCxnSpPr/>
          <p:nvPr/>
        </p:nvCxnSpPr>
        <p:spPr>
          <a:xfrm rot="10800000">
            <a:off x="143968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1" name="Google Shape;361;p41"/>
          <p:cNvSpPr txBox="1"/>
          <p:nvPr/>
        </p:nvSpPr>
        <p:spPr>
          <a:xfrm>
            <a:off x="1369548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362" name="Google Shape;362;p41"/>
          <p:cNvCxnSpPr/>
          <p:nvPr/>
        </p:nvCxnSpPr>
        <p:spPr>
          <a:xfrm rot="10800000">
            <a:off x="276092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3" name="Google Shape;363;p41"/>
          <p:cNvSpPr txBox="1"/>
          <p:nvPr/>
        </p:nvSpPr>
        <p:spPr>
          <a:xfrm>
            <a:off x="2699944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364" name="Google Shape;364;p41"/>
          <p:cNvCxnSpPr/>
          <p:nvPr/>
        </p:nvCxnSpPr>
        <p:spPr>
          <a:xfrm rot="10800000">
            <a:off x="408215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5" name="Google Shape;365;p41"/>
          <p:cNvSpPr txBox="1"/>
          <p:nvPr/>
        </p:nvSpPr>
        <p:spPr>
          <a:xfrm>
            <a:off x="4030339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366" name="Google Shape;366;p41"/>
          <p:cNvCxnSpPr/>
          <p:nvPr/>
        </p:nvCxnSpPr>
        <p:spPr>
          <a:xfrm rot="10800000">
            <a:off x="540339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7" name="Google Shape;367;p41"/>
          <p:cNvSpPr txBox="1"/>
          <p:nvPr/>
        </p:nvSpPr>
        <p:spPr>
          <a:xfrm>
            <a:off x="5360735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Red is the colour of danger and courage</a:t>
            </a:r>
            <a:endParaRPr sz="9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368" name="Google Shape;368;p41"/>
          <p:cNvCxnSpPr/>
          <p:nvPr/>
        </p:nvCxnSpPr>
        <p:spPr>
          <a:xfrm rot="10800000">
            <a:off x="672462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9" name="Google Shape;369;p41"/>
          <p:cNvSpPr txBox="1"/>
          <p:nvPr/>
        </p:nvSpPr>
        <p:spPr>
          <a:xfrm>
            <a:off x="6691131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370" name="Google Shape;370;p41"/>
          <p:cNvCxnSpPr/>
          <p:nvPr/>
        </p:nvCxnSpPr>
        <p:spPr>
          <a:xfrm rot="10800000">
            <a:off x="804586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1" name="Google Shape;371;p41"/>
          <p:cNvSpPr txBox="1"/>
          <p:nvPr/>
        </p:nvSpPr>
        <p:spPr>
          <a:xfrm>
            <a:off x="8008073" y="36481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2"/>
          <p:cNvSpPr txBox="1"/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377" name="Google Shape;377;p4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8" name="Google Shape;378;p42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42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0" name="Google Shape;380;p42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381" name="Google Shape;381;p42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382" name="Google Shape;382;p42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1</a:t>
              </a:r>
              <a:endParaRPr sz="6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383" name="Google Shape;383;p42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384" name="Google Shape;384;p42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385" name="Google Shape;385;p42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3</a:t>
              </a:r>
              <a:endParaRPr sz="6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386" name="Google Shape;386;p42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387" name="Google Shape;387;p42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388" name="Google Shape;388;p42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5</a:t>
              </a:r>
              <a:endParaRPr sz="6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389" name="Google Shape;389;p42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390" name="Google Shape;390;p42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391" name="Google Shape;391;p42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6</a:t>
              </a:r>
              <a:endParaRPr sz="6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392" name="Google Shape;392;p42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393" name="Google Shape;393;p42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394" name="Google Shape;394;p42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4</a:t>
              </a:r>
              <a:endParaRPr sz="6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395" name="Google Shape;395;p42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396" name="Google Shape;396;p42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397" name="Google Shape;397;p42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2</a:t>
              </a:r>
              <a:endParaRPr sz="6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sp>
        <p:nvSpPr>
          <p:cNvPr id="398" name="Google Shape;398;p42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99" name="Google Shape;399;p42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Red is the colour of danger and courage</a:t>
            </a:r>
            <a:endParaRPr sz="9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00" name="Google Shape;400;p42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01" name="Google Shape;401;p42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02" name="Google Shape;402;p42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03" name="Google Shape;403;p42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43"/>
          <p:cNvSpPr txBox="1"/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09" name="Google Shape;409;p4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10" name="Google Shape;410;p43"/>
          <p:cNvGraphicFramePr/>
          <p:nvPr/>
        </p:nvGraphicFramePr>
        <p:xfrm>
          <a:off x="620425" y="12596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{2BA1A176-ED79-453D-A260-A7B3060297EE}</a:tableStyleId>
              </a:tblPr>
              <a:tblGrid>
                <a:gridCol w="1353525"/>
                <a:gridCol w="464750"/>
                <a:gridCol w="464750"/>
                <a:gridCol w="464750"/>
                <a:gridCol w="464750"/>
                <a:gridCol w="464750"/>
                <a:gridCol w="464750"/>
                <a:gridCol w="464750"/>
                <a:gridCol w="464750"/>
                <a:gridCol w="464750"/>
                <a:gridCol w="464750"/>
                <a:gridCol w="464750"/>
                <a:gridCol w="464750"/>
                <a:gridCol w="464750"/>
                <a:gridCol w="464750"/>
              </a:tblGrid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idx="4294967295" type="ctrTitle"/>
          </p:nvPr>
        </p:nvSpPr>
        <p:spPr>
          <a:xfrm>
            <a:off x="2361750" y="1357900"/>
            <a:ext cx="36633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</a:rPr>
              <a:t>Hello!</a:t>
            </a:r>
            <a:endParaRPr sz="9600">
              <a:solidFill>
                <a:srgbClr val="FFFFFF"/>
              </a:solidFill>
            </a:endParaRPr>
          </a:p>
        </p:txBody>
      </p:sp>
      <p:sp>
        <p:nvSpPr>
          <p:cNvPr id="94" name="Google Shape;94;p17"/>
          <p:cNvSpPr txBox="1"/>
          <p:nvPr>
            <p:ph idx="4294967295" type="subTitle"/>
          </p:nvPr>
        </p:nvSpPr>
        <p:spPr>
          <a:xfrm>
            <a:off x="2380675" y="2775675"/>
            <a:ext cx="4631400" cy="22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0000"/>
                </a:solidFill>
              </a:rPr>
              <a:t>I am Jayden Smith</a:t>
            </a:r>
            <a:endParaRPr sz="3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I am here because I love to give presentations.  You can find me at @username</a:t>
            </a:r>
            <a:endParaRPr b="1" sz="3600">
              <a:solidFill>
                <a:srgbClr val="000000"/>
              </a:solidFill>
            </a:endParaRPr>
          </a:p>
        </p:txBody>
      </p:sp>
      <p:pic>
        <p:nvPicPr>
          <p:cNvPr descr="photo-1434030216411-0b793f4b4173.jpg"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001" y="1874860"/>
            <a:ext cx="1393800" cy="1393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96" name="Google Shape;96;p1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4"/>
          <p:cNvSpPr txBox="1"/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416" name="Google Shape;416;p4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7" name="Google Shape;417;p44"/>
          <p:cNvSpPr/>
          <p:nvPr/>
        </p:nvSpPr>
        <p:spPr>
          <a:xfrm>
            <a:off x="679575" y="1440132"/>
            <a:ext cx="3821400" cy="1439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STRENGTHS</a:t>
            </a:r>
            <a:endParaRPr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18" name="Google Shape;418;p44"/>
          <p:cNvSpPr/>
          <p:nvPr/>
        </p:nvSpPr>
        <p:spPr>
          <a:xfrm>
            <a:off x="4659115" y="1440132"/>
            <a:ext cx="3821400" cy="1439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WEAKNESSES</a:t>
            </a:r>
            <a:endParaRPr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19" name="Google Shape;419;p44"/>
          <p:cNvSpPr/>
          <p:nvPr/>
        </p:nvSpPr>
        <p:spPr>
          <a:xfrm>
            <a:off x="679575" y="3037745"/>
            <a:ext cx="3821400" cy="1439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Black is the color of ebony and of outer space</a:t>
            </a:r>
            <a:endParaRPr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OPPORTUNITIES</a:t>
            </a:r>
            <a:endParaRPr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20" name="Google Shape;420;p44"/>
          <p:cNvSpPr/>
          <p:nvPr/>
        </p:nvSpPr>
        <p:spPr>
          <a:xfrm>
            <a:off x="4659115" y="3037745"/>
            <a:ext cx="3821400" cy="1439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White is the color of milk and fresh snow</a:t>
            </a:r>
            <a:endParaRPr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THREATS</a:t>
            </a:r>
            <a:endParaRPr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21" name="Google Shape;421;p44"/>
          <p:cNvSpPr/>
          <p:nvPr/>
        </p:nvSpPr>
        <p:spPr>
          <a:xfrm>
            <a:off x="3404056" y="1780813"/>
            <a:ext cx="2196000" cy="21960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44"/>
          <p:cNvSpPr/>
          <p:nvPr/>
        </p:nvSpPr>
        <p:spPr>
          <a:xfrm rot="5400000">
            <a:off x="3562323" y="1780813"/>
            <a:ext cx="2196000" cy="21960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44"/>
          <p:cNvSpPr/>
          <p:nvPr/>
        </p:nvSpPr>
        <p:spPr>
          <a:xfrm rot="10800000">
            <a:off x="3562323" y="1940319"/>
            <a:ext cx="2196000" cy="21960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44"/>
          <p:cNvSpPr/>
          <p:nvPr/>
        </p:nvSpPr>
        <p:spPr>
          <a:xfrm rot="-5400000">
            <a:off x="3404056" y="1940319"/>
            <a:ext cx="2196000" cy="21960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44"/>
          <p:cNvSpPr/>
          <p:nvPr/>
        </p:nvSpPr>
        <p:spPr>
          <a:xfrm>
            <a:off x="3909618" y="2238873"/>
            <a:ext cx="263721" cy="39501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Titillium Web"/>
              </a:rPr>
              <a:t>S</a:t>
            </a:r>
          </a:p>
        </p:txBody>
      </p:sp>
      <p:sp>
        <p:nvSpPr>
          <p:cNvPr id="426" name="Google Shape;426;p44"/>
          <p:cNvSpPr/>
          <p:nvPr/>
        </p:nvSpPr>
        <p:spPr>
          <a:xfrm>
            <a:off x="4832318" y="2245886"/>
            <a:ext cx="500508" cy="38154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Titillium Web"/>
              </a:rPr>
              <a:t>W</a:t>
            </a:r>
          </a:p>
        </p:txBody>
      </p:sp>
      <p:sp>
        <p:nvSpPr>
          <p:cNvPr id="427" name="Google Shape;427;p44"/>
          <p:cNvSpPr/>
          <p:nvPr/>
        </p:nvSpPr>
        <p:spPr>
          <a:xfrm>
            <a:off x="3878196" y="3244024"/>
            <a:ext cx="316465" cy="39501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Titillium Web"/>
              </a:rPr>
              <a:t>O</a:t>
            </a:r>
          </a:p>
        </p:txBody>
      </p:sp>
      <p:sp>
        <p:nvSpPr>
          <p:cNvPr id="428" name="Google Shape;428;p44"/>
          <p:cNvSpPr/>
          <p:nvPr/>
        </p:nvSpPr>
        <p:spPr>
          <a:xfrm>
            <a:off x="4936123" y="3251037"/>
            <a:ext cx="280554" cy="38154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Titillium Web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5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434" name="Google Shape;434;p4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5" name="Google Shape;435;p45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Key Activities</a:t>
            </a:r>
            <a:endParaRPr b="1" sz="9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Insert your content</a:t>
            </a:r>
            <a:endParaRPr b="1" sz="8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36" name="Google Shape;436;p45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Key Resources</a:t>
            </a:r>
            <a:endParaRPr b="1" sz="9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Insert your content</a:t>
            </a:r>
            <a:endParaRPr b="1" sz="9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37" name="Google Shape;437;p45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Value Propositions</a:t>
            </a:r>
            <a:endParaRPr b="1" sz="9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Insert your content</a:t>
            </a:r>
            <a:endParaRPr b="1" sz="9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38" name="Google Shape;438;p45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Customer Relationships</a:t>
            </a:r>
            <a:endParaRPr b="1" sz="9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Insert your content</a:t>
            </a:r>
            <a:endParaRPr b="1" sz="9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39" name="Google Shape;439;p45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Channels</a:t>
            </a:r>
            <a:endParaRPr b="1" sz="9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Insert your content</a:t>
            </a:r>
            <a:endParaRPr b="1" sz="9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40" name="Google Shape;440;p45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Customer Segments</a:t>
            </a:r>
            <a:endParaRPr b="1" sz="9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Insert your content</a:t>
            </a:r>
            <a:endParaRPr b="1" sz="9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41" name="Google Shape;441;p45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Key Partners</a:t>
            </a:r>
            <a:endParaRPr b="1" sz="9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Insert your content</a:t>
            </a:r>
            <a:endParaRPr b="1" sz="8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42" name="Google Shape;442;p45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Cost Structure</a:t>
            </a:r>
            <a:endParaRPr b="1" sz="9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Insert your content</a:t>
            </a:r>
            <a:endParaRPr b="1" sz="9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43" name="Google Shape;443;p45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Revenue Streams</a:t>
            </a:r>
            <a:endParaRPr b="1" sz="9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Insert your content</a:t>
            </a:r>
            <a:endParaRPr b="1" sz="9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44" name="Google Shape;444;p45"/>
          <p:cNvSpPr/>
          <p:nvPr/>
        </p:nvSpPr>
        <p:spPr>
          <a:xfrm>
            <a:off x="4279392" y="3732401"/>
            <a:ext cx="216410" cy="215154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45"/>
          <p:cNvSpPr/>
          <p:nvPr/>
        </p:nvSpPr>
        <p:spPr>
          <a:xfrm>
            <a:off x="6865890" y="543301"/>
            <a:ext cx="215789" cy="193705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45"/>
          <p:cNvSpPr/>
          <p:nvPr/>
        </p:nvSpPr>
        <p:spPr>
          <a:xfrm>
            <a:off x="1702233" y="543296"/>
            <a:ext cx="207590" cy="207590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45"/>
          <p:cNvSpPr/>
          <p:nvPr/>
        </p:nvSpPr>
        <p:spPr>
          <a:xfrm>
            <a:off x="8608121" y="543223"/>
            <a:ext cx="197487" cy="208211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48" name="Google Shape;448;p45"/>
          <p:cNvGrpSpPr/>
          <p:nvPr/>
        </p:nvGrpSpPr>
        <p:grpSpPr>
          <a:xfrm>
            <a:off x="8577842" y="3732406"/>
            <a:ext cx="227770" cy="165313"/>
            <a:chOff x="4604550" y="3714775"/>
            <a:chExt cx="439625" cy="319075"/>
          </a:xfrm>
        </p:grpSpPr>
        <p:sp>
          <p:nvSpPr>
            <p:cNvPr id="449" name="Google Shape;449;p45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45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1" name="Google Shape;451;p45"/>
          <p:cNvGrpSpPr/>
          <p:nvPr/>
        </p:nvGrpSpPr>
        <p:grpSpPr>
          <a:xfrm>
            <a:off x="5169094" y="543218"/>
            <a:ext cx="188666" cy="240398"/>
            <a:chOff x="1959600" y="4980625"/>
            <a:chExt cx="364150" cy="464000"/>
          </a:xfrm>
        </p:grpSpPr>
        <p:sp>
          <p:nvSpPr>
            <p:cNvPr id="452" name="Google Shape;452;p45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45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45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45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45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45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45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9" name="Google Shape;459;p45"/>
          <p:cNvGrpSpPr/>
          <p:nvPr/>
        </p:nvGrpSpPr>
        <p:grpSpPr>
          <a:xfrm>
            <a:off x="6802664" y="2137732"/>
            <a:ext cx="278880" cy="267521"/>
            <a:chOff x="5233525" y="4954450"/>
            <a:chExt cx="538275" cy="516350"/>
          </a:xfrm>
        </p:grpSpPr>
        <p:sp>
          <p:nvSpPr>
            <p:cNvPr id="460" name="Google Shape;460;p45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45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45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45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45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45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45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45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45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45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45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1" name="Google Shape;471;p45"/>
          <p:cNvGrpSpPr/>
          <p:nvPr/>
        </p:nvGrpSpPr>
        <p:grpSpPr>
          <a:xfrm>
            <a:off x="3358097" y="2137734"/>
            <a:ext cx="283932" cy="258066"/>
            <a:chOff x="4556450" y="4963575"/>
            <a:chExt cx="548025" cy="498100"/>
          </a:xfrm>
        </p:grpSpPr>
        <p:sp>
          <p:nvSpPr>
            <p:cNvPr id="472" name="Google Shape;472;p45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45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45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45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45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7" name="Google Shape;477;p45"/>
          <p:cNvSpPr/>
          <p:nvPr/>
        </p:nvSpPr>
        <p:spPr>
          <a:xfrm>
            <a:off x="3406103" y="543301"/>
            <a:ext cx="227743" cy="227797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46"/>
          <p:cNvSpPr txBox="1"/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483" name="Google Shape;483;p4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84" name="Google Shape;484;p46"/>
          <p:cNvGrpSpPr/>
          <p:nvPr/>
        </p:nvGrpSpPr>
        <p:grpSpPr>
          <a:xfrm>
            <a:off x="855292" y="1413043"/>
            <a:ext cx="3608219" cy="3243858"/>
            <a:chOff x="3778727" y="4460423"/>
            <a:chExt cx="720160" cy="647438"/>
          </a:xfrm>
        </p:grpSpPr>
        <p:sp>
          <p:nvSpPr>
            <p:cNvPr id="485" name="Google Shape;485;p46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486" name="Google Shape;486;p46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487" name="Google Shape;487;p46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488" name="Google Shape;488;p46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489" name="Google Shape;489;p46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490" name="Google Shape;490;p46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491" name="Google Shape;491;p46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cxnSp>
        <p:nvCxnSpPr>
          <p:cNvPr id="492" name="Google Shape;492;p46"/>
          <p:cNvCxnSpPr/>
          <p:nvPr/>
        </p:nvCxnSpPr>
        <p:spPr>
          <a:xfrm>
            <a:off x="4383550" y="1950075"/>
            <a:ext cx="105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93" name="Google Shape;493;p46"/>
          <p:cNvSpPr txBox="1"/>
          <p:nvPr/>
        </p:nvSpPr>
        <p:spPr>
          <a:xfrm>
            <a:off x="5502050" y="177802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Insert your content</a:t>
            </a:r>
            <a:endParaRPr sz="10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494" name="Google Shape;494;p46"/>
          <p:cNvCxnSpPr/>
          <p:nvPr/>
        </p:nvCxnSpPr>
        <p:spPr>
          <a:xfrm>
            <a:off x="4227875" y="2431700"/>
            <a:ext cx="121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95" name="Google Shape;495;p46"/>
          <p:cNvSpPr txBox="1"/>
          <p:nvPr/>
        </p:nvSpPr>
        <p:spPr>
          <a:xfrm>
            <a:off x="5502050" y="225964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Insert your content</a:t>
            </a:r>
            <a:endParaRPr sz="10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496" name="Google Shape;496;p46"/>
          <p:cNvCxnSpPr/>
          <p:nvPr/>
        </p:nvCxnSpPr>
        <p:spPr>
          <a:xfrm>
            <a:off x="4006650" y="2913325"/>
            <a:ext cx="14337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97" name="Google Shape;497;p46"/>
          <p:cNvSpPr txBox="1"/>
          <p:nvPr/>
        </p:nvSpPr>
        <p:spPr>
          <a:xfrm>
            <a:off x="5502050" y="274125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Insert your content</a:t>
            </a:r>
            <a:endParaRPr sz="10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498" name="Google Shape;498;p46"/>
          <p:cNvCxnSpPr/>
          <p:nvPr/>
        </p:nvCxnSpPr>
        <p:spPr>
          <a:xfrm>
            <a:off x="3818200" y="3394925"/>
            <a:ext cx="16221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99" name="Google Shape;499;p46"/>
          <p:cNvSpPr txBox="1"/>
          <p:nvPr/>
        </p:nvSpPr>
        <p:spPr>
          <a:xfrm>
            <a:off x="5502050" y="322287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Insert your content</a:t>
            </a:r>
            <a:endParaRPr sz="10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500" name="Google Shape;500;p46"/>
          <p:cNvCxnSpPr/>
          <p:nvPr/>
        </p:nvCxnSpPr>
        <p:spPr>
          <a:xfrm>
            <a:off x="3613350" y="3876550"/>
            <a:ext cx="1827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01" name="Google Shape;501;p46"/>
          <p:cNvSpPr txBox="1"/>
          <p:nvPr/>
        </p:nvSpPr>
        <p:spPr>
          <a:xfrm>
            <a:off x="5502050" y="370448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Insert your content</a:t>
            </a:r>
            <a:endParaRPr sz="10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502" name="Google Shape;502;p46"/>
          <p:cNvCxnSpPr/>
          <p:nvPr/>
        </p:nvCxnSpPr>
        <p:spPr>
          <a:xfrm>
            <a:off x="3400325" y="4358150"/>
            <a:ext cx="20316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03" name="Google Shape;503;p46"/>
          <p:cNvSpPr txBox="1"/>
          <p:nvPr/>
        </p:nvSpPr>
        <p:spPr>
          <a:xfrm>
            <a:off x="5502050" y="418610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Insert your content</a:t>
            </a:r>
            <a:endParaRPr sz="10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7"/>
          <p:cNvSpPr txBox="1"/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509" name="Google Shape;509;p4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10" name="Google Shape;510;p47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5530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11" name="Google Shape;511;p47"/>
          <p:cNvSpPr txBox="1"/>
          <p:nvPr/>
        </p:nvSpPr>
        <p:spPr>
          <a:xfrm>
            <a:off x="86032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Imani Jackson</a:t>
            </a:r>
            <a:br>
              <a:rPr lang="en"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en" sz="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JOB TITLE</a:t>
            </a:r>
            <a:endParaRPr sz="8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Blue is the colour of the clear sky and the deep sea</a:t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512" name="Google Shape;512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502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13" name="Google Shape;513;p47"/>
          <p:cNvSpPr txBox="1"/>
          <p:nvPr/>
        </p:nvSpPr>
        <p:spPr>
          <a:xfrm>
            <a:off x="284005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Marcos Galán</a:t>
            </a:r>
            <a:br>
              <a:rPr lang="en"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en" sz="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JOB TITLE</a:t>
            </a:r>
            <a:endParaRPr sz="8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Blue is the colour of the clear sky and the deep sea</a:t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514" name="Google Shape;514;p47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1475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15" name="Google Shape;515;p47"/>
          <p:cNvSpPr txBox="1"/>
          <p:nvPr/>
        </p:nvSpPr>
        <p:spPr>
          <a:xfrm>
            <a:off x="481977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Ixchel Valdía</a:t>
            </a:r>
            <a:br>
              <a:rPr lang="en"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en" sz="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JOB TITLE</a:t>
            </a:r>
            <a:endParaRPr sz="8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Blue is the colour of the clear sky and the deep sea</a:t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516" name="Google Shape;516;p47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9447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17" name="Google Shape;517;p47"/>
          <p:cNvSpPr txBox="1"/>
          <p:nvPr/>
        </p:nvSpPr>
        <p:spPr>
          <a:xfrm>
            <a:off x="679950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Nils Årud</a:t>
            </a:r>
            <a:br>
              <a:rPr lang="en"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en" sz="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JOB TITLE</a:t>
            </a:r>
            <a:endParaRPr sz="8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Blue is the colour of the clear sky and the deep sea</a:t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48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523" name="Google Shape;523;p48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4" name="Google Shape;524;p48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525" name="Google Shape;525;p48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6" name="Google Shape;526;p48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7" name="Google Shape;527;p48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8" name="Google Shape;528;p48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9" name="Google Shape;529;p48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0" name="Google Shape;530;p48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1" name="Google Shape;531;p48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2" name="Google Shape;532;p48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3" name="Google Shape;533;p48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4" name="Google Shape;534;p48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5" name="Google Shape;535;p48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6" name="Google Shape;536;p48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7" name="Google Shape;537;p48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8" name="Google Shape;538;p48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9" name="Google Shape;539;p48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0" name="Google Shape;540;p48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1" name="Google Shape;541;p48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2" name="Google Shape;542;p48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3" name="Google Shape;543;p48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4" name="Google Shape;544;p48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5" name="Google Shape;545;p48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6" name="Google Shape;546;p48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7" name="Google Shape;547;p48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8" name="Google Shape;548;p48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9" name="Google Shape;549;p48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0" name="Google Shape;550;p48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1" name="Google Shape;551;p48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2" name="Google Shape;552;p48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3" name="Google Shape;553;p48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4" name="Google Shape;554;p48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5" name="Google Shape;555;p48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6" name="Google Shape;556;p48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7" name="Google Shape;557;p48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8" name="Google Shape;558;p48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9" name="Google Shape;559;p48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0" name="Google Shape;560;p48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1" name="Google Shape;561;p48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2" name="Google Shape;562;p48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3" name="Google Shape;563;p48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4" name="Google Shape;564;p48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5" name="Google Shape;565;p48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6" name="Google Shape;566;p48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7" name="Google Shape;567;p48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8" name="Google Shape;568;p48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9" name="Google Shape;569;p48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0" name="Google Shape;570;p48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71" name="Google Shape;571;p4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72" name="Google Shape;572;p48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573" name="Google Shape;573;p48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4" name="Google Shape;574;p48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5" name="Google Shape;575;p48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6" name="Google Shape;576;p48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7" name="Google Shape;577;p48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8" name="Google Shape;578;p48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9" name="Google Shape;579;p48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0" name="Google Shape;580;p48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1" name="Google Shape;581;p48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2" name="Google Shape;582;p48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3" name="Google Shape;583;p48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4" name="Google Shape;584;p48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5" name="Google Shape;585;p48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6" name="Google Shape;586;p48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7" name="Google Shape;587;p48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8" name="Google Shape;588;p48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9" name="Google Shape;589;p48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0" name="Google Shape;590;p48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1" name="Google Shape;591;p48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2" name="Google Shape;592;p48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3" name="Google Shape;593;p48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4" name="Google Shape;594;p48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595" name="Google Shape;595;p48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596" name="Google Shape;596;p48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597" name="Google Shape;597;p48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LOW VALUE 1</a:t>
            </a:r>
            <a:endParaRPr sz="8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98" name="Google Shape;598;p48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HIGH VALUE 1</a:t>
            </a:r>
            <a:endParaRPr sz="8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99" name="Google Shape;599;p48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LOW VALUE 2</a:t>
            </a:r>
            <a:endParaRPr sz="8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00" name="Google Shape;600;p48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HIGH VALUE 2</a:t>
            </a:r>
            <a:endParaRPr sz="8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01" name="Google Shape;601;p48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Our company</a:t>
            </a:r>
            <a:endParaRPr sz="8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02" name="Google Shape;602;p48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Competitor</a:t>
            </a:r>
            <a:endParaRPr sz="8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03" name="Google Shape;603;p48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Competitor</a:t>
            </a:r>
            <a:endParaRPr sz="8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04" name="Google Shape;604;p48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Competitor</a:t>
            </a:r>
            <a:endParaRPr sz="8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05" name="Google Shape;605;p48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Competitor</a:t>
            </a:r>
            <a:endParaRPr sz="8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06" name="Google Shape;606;p48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Competitor</a:t>
            </a:r>
            <a:endParaRPr sz="8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07" name="Google Shape;607;p48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Competitor</a:t>
            </a:r>
            <a:endParaRPr sz="8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49"/>
          <p:cNvSpPr txBox="1"/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613" name="Google Shape;613;p4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14" name="Google Shape;614;p49"/>
          <p:cNvGraphicFramePr/>
          <p:nvPr/>
        </p:nvGraphicFramePr>
        <p:xfrm>
          <a:off x="657125" y="147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{CF220580-6EE7-4956-89B3-913F59D51C86}</a:tableStyleId>
              </a:tblPr>
              <a:tblGrid>
                <a:gridCol w="856525"/>
                <a:gridCol w="981750"/>
                <a:gridCol w="981750"/>
                <a:gridCol w="981750"/>
                <a:gridCol w="981750"/>
                <a:gridCol w="981750"/>
                <a:gridCol w="981750"/>
                <a:gridCol w="981750"/>
              </a:tblGrid>
              <a:tr h="304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09:00 - 09:45</a:t>
                      </a:r>
                      <a:endParaRPr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10:00 - 10:45</a:t>
                      </a:r>
                      <a:endParaRPr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11:00 - 11:45</a:t>
                      </a:r>
                      <a:endParaRPr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12:00 - 13:15</a:t>
                      </a:r>
                      <a:endParaRPr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13:30 - 14:15</a:t>
                      </a:r>
                      <a:endParaRPr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14:30 - 15:15</a:t>
                      </a:r>
                      <a:endParaRPr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15:30 - 16:15</a:t>
                      </a:r>
                      <a:endParaRPr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50"/>
          <p:cNvSpPr txBox="1"/>
          <p:nvPr/>
        </p:nvSpPr>
        <p:spPr>
          <a:xfrm>
            <a:off x="6248575" y="3120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SlidesCarnival icons are editable shapes</a:t>
            </a:r>
            <a:r>
              <a:rPr lang="en" sz="9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. </a:t>
            </a:r>
            <a:endParaRPr sz="9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This means that you can:</a:t>
            </a:r>
            <a:endParaRPr sz="9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900"/>
              <a:buFont typeface="Titillium Web"/>
              <a:buChar char="●"/>
            </a:pPr>
            <a:r>
              <a:rPr lang="en" sz="9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Resize them without losing quality.</a:t>
            </a:r>
            <a:endParaRPr sz="9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900"/>
              <a:buFont typeface="Titillium Web"/>
              <a:buChar char="●"/>
            </a:pPr>
            <a:r>
              <a:rPr lang="en" sz="9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Change line color, width and style</a:t>
            </a:r>
            <a:r>
              <a:rPr lang="en" sz="900"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sz="9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Titillium Web"/>
                <a:ea typeface="Titillium Web"/>
                <a:cs typeface="Titillium Web"/>
                <a:sym typeface="Titillium Web"/>
              </a:rPr>
              <a:t>Isn’t that nice? :)</a:t>
            </a:r>
            <a:endParaRPr sz="9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Titillium Web"/>
                <a:ea typeface="Titillium Web"/>
                <a:cs typeface="Titillium Web"/>
                <a:sym typeface="Titillium Web"/>
              </a:rPr>
              <a:t>Examples:</a:t>
            </a:r>
            <a:endParaRPr sz="9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620" name="Google Shape;620;p50"/>
          <p:cNvGrpSpPr/>
          <p:nvPr/>
        </p:nvGrpSpPr>
        <p:grpSpPr>
          <a:xfrm>
            <a:off x="348747" y="333019"/>
            <a:ext cx="342903" cy="447293"/>
            <a:chOff x="590250" y="244200"/>
            <a:chExt cx="407975" cy="532175"/>
          </a:xfrm>
        </p:grpSpPr>
        <p:sp>
          <p:nvSpPr>
            <p:cNvPr id="621" name="Google Shape;621;p50"/>
            <p:cNvSpPr/>
            <p:nvPr/>
          </p:nvSpPr>
          <p:spPr>
            <a:xfrm>
              <a:off x="623125" y="313625"/>
              <a:ext cx="375100" cy="462750"/>
            </a:xfrm>
            <a:custGeom>
              <a:rect b="b" l="l" r="r" t="t"/>
              <a:pathLst>
                <a:path extrusionOk="0" fill="none" h="18510" w="15004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50"/>
            <p:cNvSpPr/>
            <p:nvPr/>
          </p:nvSpPr>
          <p:spPr>
            <a:xfrm>
              <a:off x="590250" y="2697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50"/>
            <p:cNvSpPr/>
            <p:nvPr/>
          </p:nvSpPr>
          <p:spPr>
            <a:xfrm>
              <a:off x="796650" y="274025"/>
              <a:ext cx="45100" cy="45100"/>
            </a:xfrm>
            <a:custGeom>
              <a:rect b="b" l="l" r="r" t="t"/>
              <a:pathLst>
                <a:path extrusionOk="0" fill="none" h="1804" w="1804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50"/>
            <p:cNvSpPr/>
            <p:nvPr/>
          </p:nvSpPr>
          <p:spPr>
            <a:xfrm>
              <a:off x="7138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50"/>
            <p:cNvSpPr/>
            <p:nvPr/>
          </p:nvSpPr>
          <p:spPr>
            <a:xfrm>
              <a:off x="6310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50"/>
            <p:cNvSpPr/>
            <p:nvPr/>
          </p:nvSpPr>
          <p:spPr>
            <a:xfrm>
              <a:off x="649925" y="5900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50"/>
            <p:cNvSpPr/>
            <p:nvPr/>
          </p:nvSpPr>
          <p:spPr>
            <a:xfrm>
              <a:off x="649925" y="5346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50"/>
            <p:cNvSpPr/>
            <p:nvPr/>
          </p:nvSpPr>
          <p:spPr>
            <a:xfrm>
              <a:off x="649925" y="4798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50"/>
            <p:cNvSpPr/>
            <p:nvPr/>
          </p:nvSpPr>
          <p:spPr>
            <a:xfrm>
              <a:off x="649925" y="4244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50"/>
            <p:cNvSpPr/>
            <p:nvPr/>
          </p:nvSpPr>
          <p:spPr>
            <a:xfrm>
              <a:off x="879475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50"/>
            <p:cNvSpPr/>
            <p:nvPr/>
          </p:nvSpPr>
          <p:spPr>
            <a:xfrm>
              <a:off x="6548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50"/>
            <p:cNvSpPr/>
            <p:nvPr/>
          </p:nvSpPr>
          <p:spPr>
            <a:xfrm>
              <a:off x="7376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50"/>
            <p:cNvSpPr/>
            <p:nvPr/>
          </p:nvSpPr>
          <p:spPr>
            <a:xfrm>
              <a:off x="8204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50"/>
            <p:cNvSpPr/>
            <p:nvPr/>
          </p:nvSpPr>
          <p:spPr>
            <a:xfrm>
              <a:off x="903225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5" name="Google Shape;635;p50"/>
          <p:cNvGrpSpPr/>
          <p:nvPr/>
        </p:nvGrpSpPr>
        <p:grpSpPr>
          <a:xfrm>
            <a:off x="901439" y="399041"/>
            <a:ext cx="372594" cy="310144"/>
            <a:chOff x="1247825" y="322750"/>
            <a:chExt cx="443300" cy="369000"/>
          </a:xfrm>
        </p:grpSpPr>
        <p:sp>
          <p:nvSpPr>
            <p:cNvPr id="636" name="Google Shape;636;p50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50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50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50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50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1" name="Google Shape;641;p50"/>
          <p:cNvGrpSpPr/>
          <p:nvPr/>
        </p:nvGrpSpPr>
        <p:grpSpPr>
          <a:xfrm>
            <a:off x="1474618" y="397507"/>
            <a:ext cx="356204" cy="313212"/>
            <a:chOff x="1929775" y="320925"/>
            <a:chExt cx="423800" cy="372650"/>
          </a:xfrm>
        </p:grpSpPr>
        <p:sp>
          <p:nvSpPr>
            <p:cNvPr id="642" name="Google Shape;642;p50"/>
            <p:cNvSpPr/>
            <p:nvPr/>
          </p:nvSpPr>
          <p:spPr>
            <a:xfrm>
              <a:off x="1929775" y="320925"/>
              <a:ext cx="423800" cy="372650"/>
            </a:xfrm>
            <a:custGeom>
              <a:rect b="b" l="l" r="r" t="t"/>
              <a:pathLst>
                <a:path extrusionOk="0" fill="none" h="14906" w="16952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50"/>
            <p:cNvSpPr/>
            <p:nvPr/>
          </p:nvSpPr>
          <p:spPr>
            <a:xfrm>
              <a:off x="1954125" y="345275"/>
              <a:ext cx="375100" cy="323950"/>
            </a:xfrm>
            <a:custGeom>
              <a:rect b="b" l="l" r="r" t="t"/>
              <a:pathLst>
                <a:path extrusionOk="0" fill="none" h="12958" w="15004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50"/>
            <p:cNvSpPr/>
            <p:nvPr/>
          </p:nvSpPr>
          <p:spPr>
            <a:xfrm>
              <a:off x="2162375" y="534625"/>
              <a:ext cx="146750" cy="113275"/>
            </a:xfrm>
            <a:custGeom>
              <a:rect b="b" l="l" r="r" t="t"/>
              <a:pathLst>
                <a:path extrusionOk="0" fill="none" h="4531" w="587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50"/>
            <p:cNvSpPr/>
            <p:nvPr/>
          </p:nvSpPr>
          <p:spPr>
            <a:xfrm>
              <a:off x="1974225" y="468875"/>
              <a:ext cx="232600" cy="179025"/>
            </a:xfrm>
            <a:custGeom>
              <a:rect b="b" l="l" r="r" t="t"/>
              <a:pathLst>
                <a:path extrusionOk="0" fill="none" h="7161" w="9304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50"/>
            <p:cNvSpPr/>
            <p:nvPr/>
          </p:nvSpPr>
          <p:spPr>
            <a:xfrm>
              <a:off x="2169675" y="396425"/>
              <a:ext cx="97450" cy="97450"/>
            </a:xfrm>
            <a:custGeom>
              <a:rect b="b" l="l" r="r" t="t"/>
              <a:pathLst>
                <a:path extrusionOk="0" fill="none" h="3898" w="3898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7" name="Google Shape;647;p50"/>
          <p:cNvSpPr/>
          <p:nvPr/>
        </p:nvSpPr>
        <p:spPr>
          <a:xfrm>
            <a:off x="2071920" y="386254"/>
            <a:ext cx="291717" cy="335738"/>
          </a:xfrm>
          <a:custGeom>
            <a:rect b="b" l="l" r="r" t="t"/>
            <a:pathLst>
              <a:path extrusionOk="0" fill="none" h="15978" w="13883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" name="Google Shape;648;p50"/>
          <p:cNvSpPr/>
          <p:nvPr/>
        </p:nvSpPr>
        <p:spPr>
          <a:xfrm>
            <a:off x="2656888" y="387284"/>
            <a:ext cx="251793" cy="333678"/>
          </a:xfrm>
          <a:custGeom>
            <a:rect b="b" l="l" r="r" t="t"/>
            <a:pathLst>
              <a:path extrusionOk="0" fill="none" h="15880" w="11983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49" name="Google Shape;649;p50"/>
          <p:cNvGrpSpPr/>
          <p:nvPr/>
        </p:nvGrpSpPr>
        <p:grpSpPr>
          <a:xfrm>
            <a:off x="3744262" y="362185"/>
            <a:ext cx="336767" cy="383835"/>
            <a:chOff x="4630125" y="278900"/>
            <a:chExt cx="400675" cy="456675"/>
          </a:xfrm>
        </p:grpSpPr>
        <p:sp>
          <p:nvSpPr>
            <p:cNvPr id="650" name="Google Shape;650;p50"/>
            <p:cNvSpPr/>
            <p:nvPr/>
          </p:nvSpPr>
          <p:spPr>
            <a:xfrm>
              <a:off x="4659350" y="3288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50"/>
            <p:cNvSpPr/>
            <p:nvPr/>
          </p:nvSpPr>
          <p:spPr>
            <a:xfrm>
              <a:off x="4630125" y="4524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50"/>
            <p:cNvSpPr/>
            <p:nvPr/>
          </p:nvSpPr>
          <p:spPr>
            <a:xfrm>
              <a:off x="4808525" y="278900"/>
              <a:ext cx="43875" cy="49950"/>
            </a:xfrm>
            <a:custGeom>
              <a:rect b="b" l="l" r="r" t="t"/>
              <a:pathLst>
                <a:path extrusionOk="0" fill="none" h="1998" w="1755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50"/>
            <p:cNvSpPr/>
            <p:nvPr/>
          </p:nvSpPr>
          <p:spPr>
            <a:xfrm>
              <a:off x="4808525" y="549250"/>
              <a:ext cx="43875" cy="186325"/>
            </a:xfrm>
            <a:custGeom>
              <a:rect b="b" l="l" r="r" t="t"/>
              <a:pathLst>
                <a:path extrusionOk="0" fill="none" h="7453" w="1755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4" name="Google Shape;654;p50"/>
          <p:cNvSpPr/>
          <p:nvPr/>
        </p:nvSpPr>
        <p:spPr>
          <a:xfrm>
            <a:off x="4284851" y="385750"/>
            <a:ext cx="385895" cy="336746"/>
          </a:xfrm>
          <a:custGeom>
            <a:rect b="b" l="l" r="r" t="t"/>
            <a:pathLst>
              <a:path extrusionOk="0" fill="none" h="16026" w="18365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55" name="Google Shape;655;p50"/>
          <p:cNvGrpSpPr/>
          <p:nvPr/>
        </p:nvGrpSpPr>
        <p:grpSpPr>
          <a:xfrm>
            <a:off x="353874" y="908741"/>
            <a:ext cx="342882" cy="418128"/>
            <a:chOff x="596350" y="929175"/>
            <a:chExt cx="407950" cy="497475"/>
          </a:xfrm>
        </p:grpSpPr>
        <p:sp>
          <p:nvSpPr>
            <p:cNvPr id="656" name="Google Shape;656;p50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50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50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50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50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50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50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3" name="Google Shape;663;p50"/>
          <p:cNvGrpSpPr/>
          <p:nvPr/>
        </p:nvGrpSpPr>
        <p:grpSpPr>
          <a:xfrm>
            <a:off x="1478190" y="969656"/>
            <a:ext cx="349060" cy="298882"/>
            <a:chOff x="1934025" y="1001650"/>
            <a:chExt cx="415300" cy="355600"/>
          </a:xfrm>
        </p:grpSpPr>
        <p:sp>
          <p:nvSpPr>
            <p:cNvPr id="664" name="Google Shape;664;p50"/>
            <p:cNvSpPr/>
            <p:nvPr/>
          </p:nvSpPr>
          <p:spPr>
            <a:xfrm>
              <a:off x="1934025" y="1303650"/>
              <a:ext cx="207650" cy="53600"/>
            </a:xfrm>
            <a:custGeom>
              <a:rect b="b" l="l" r="r" t="t"/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50"/>
            <p:cNvSpPr/>
            <p:nvPr/>
          </p:nvSpPr>
          <p:spPr>
            <a:xfrm>
              <a:off x="2141650" y="1303650"/>
              <a:ext cx="207675" cy="53600"/>
            </a:xfrm>
            <a:custGeom>
              <a:rect b="b" l="l" r="r" t="t"/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50"/>
            <p:cNvSpPr/>
            <p:nvPr/>
          </p:nvSpPr>
          <p:spPr>
            <a:xfrm>
              <a:off x="1934025" y="1001650"/>
              <a:ext cx="207650" cy="331250"/>
            </a:xfrm>
            <a:custGeom>
              <a:rect b="b" l="l" r="r" t="t"/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50"/>
            <p:cNvSpPr/>
            <p:nvPr/>
          </p:nvSpPr>
          <p:spPr>
            <a:xfrm>
              <a:off x="2141650" y="1001650"/>
              <a:ext cx="207675" cy="331250"/>
            </a:xfrm>
            <a:custGeom>
              <a:rect b="b" l="l" r="r" t="t"/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8" name="Google Shape;668;p50"/>
          <p:cNvSpPr/>
          <p:nvPr/>
        </p:nvSpPr>
        <p:spPr>
          <a:xfrm>
            <a:off x="2042249" y="944598"/>
            <a:ext cx="351077" cy="349039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Google Shape;669;p50"/>
          <p:cNvSpPr/>
          <p:nvPr/>
        </p:nvSpPr>
        <p:spPr>
          <a:xfrm>
            <a:off x="2607759" y="961997"/>
            <a:ext cx="350068" cy="314242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0" name="Google Shape;670;p50"/>
          <p:cNvSpPr/>
          <p:nvPr/>
        </p:nvSpPr>
        <p:spPr>
          <a:xfrm>
            <a:off x="3177871" y="964561"/>
            <a:ext cx="339835" cy="309115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1" name="Google Shape;671;p50"/>
          <p:cNvSpPr/>
          <p:nvPr/>
        </p:nvSpPr>
        <p:spPr>
          <a:xfrm>
            <a:off x="3754139" y="967629"/>
            <a:ext cx="317310" cy="302979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2" name="Google Shape;672;p50"/>
          <p:cNvGrpSpPr/>
          <p:nvPr/>
        </p:nvGrpSpPr>
        <p:grpSpPr>
          <a:xfrm>
            <a:off x="4302585" y="947131"/>
            <a:ext cx="350068" cy="350573"/>
            <a:chOff x="5294400" y="974850"/>
            <a:chExt cx="416500" cy="417100"/>
          </a:xfrm>
        </p:grpSpPr>
        <p:sp>
          <p:nvSpPr>
            <p:cNvPr id="673" name="Google Shape;673;p50"/>
            <p:cNvSpPr/>
            <p:nvPr/>
          </p:nvSpPr>
          <p:spPr>
            <a:xfrm>
              <a:off x="5325450" y="997975"/>
              <a:ext cx="151650" cy="154700"/>
            </a:xfrm>
            <a:custGeom>
              <a:rect b="b" l="l" r="r" t="t"/>
              <a:pathLst>
                <a:path extrusionOk="0" fill="none" h="6188" w="6066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50"/>
            <p:cNvSpPr/>
            <p:nvPr/>
          </p:nvSpPr>
          <p:spPr>
            <a:xfrm>
              <a:off x="5294400" y="974850"/>
              <a:ext cx="416500" cy="417100"/>
            </a:xfrm>
            <a:custGeom>
              <a:rect b="b" l="l" r="r" t="t"/>
              <a:pathLst>
                <a:path extrusionOk="0" fill="none" h="16684" w="1666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5" name="Google Shape;675;p50"/>
          <p:cNvGrpSpPr/>
          <p:nvPr/>
        </p:nvGrpSpPr>
        <p:grpSpPr>
          <a:xfrm>
            <a:off x="4825607" y="907732"/>
            <a:ext cx="433992" cy="422729"/>
            <a:chOff x="5916675" y="927975"/>
            <a:chExt cx="516350" cy="502950"/>
          </a:xfrm>
        </p:grpSpPr>
        <p:sp>
          <p:nvSpPr>
            <p:cNvPr id="676" name="Google Shape;676;p50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50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8" name="Google Shape;678;p50"/>
          <p:cNvGrpSpPr/>
          <p:nvPr/>
        </p:nvGrpSpPr>
        <p:grpSpPr>
          <a:xfrm>
            <a:off x="327251" y="1557145"/>
            <a:ext cx="391001" cy="264085"/>
            <a:chOff x="564675" y="1700625"/>
            <a:chExt cx="465200" cy="314200"/>
          </a:xfrm>
        </p:grpSpPr>
        <p:sp>
          <p:nvSpPr>
            <p:cNvPr id="679" name="Google Shape;679;p50"/>
            <p:cNvSpPr/>
            <p:nvPr/>
          </p:nvSpPr>
          <p:spPr>
            <a:xfrm>
              <a:off x="564675" y="1700625"/>
              <a:ext cx="465200" cy="29250"/>
            </a:xfrm>
            <a:custGeom>
              <a:rect b="b" l="l" r="r" t="t"/>
              <a:pathLst>
                <a:path extrusionOk="0" fill="none" h="1170" w="18608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50"/>
            <p:cNvSpPr/>
            <p:nvPr/>
          </p:nvSpPr>
          <p:spPr>
            <a:xfrm>
              <a:off x="564675" y="1732300"/>
              <a:ext cx="465200" cy="272175"/>
            </a:xfrm>
            <a:custGeom>
              <a:rect b="b" l="l" r="r" t="t"/>
              <a:pathLst>
                <a:path extrusionOk="0" fill="none" h="10887" w="18608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50"/>
            <p:cNvSpPr/>
            <p:nvPr/>
          </p:nvSpPr>
          <p:spPr>
            <a:xfrm>
              <a:off x="572600" y="201420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2" name="Google Shape;682;p50"/>
          <p:cNvGrpSpPr/>
          <p:nvPr/>
        </p:nvGrpSpPr>
        <p:grpSpPr>
          <a:xfrm>
            <a:off x="892235" y="1492657"/>
            <a:ext cx="391001" cy="382827"/>
            <a:chOff x="1236875" y="1623900"/>
            <a:chExt cx="465200" cy="455475"/>
          </a:xfrm>
        </p:grpSpPr>
        <p:sp>
          <p:nvSpPr>
            <p:cNvPr id="683" name="Google Shape;683;p50"/>
            <p:cNvSpPr/>
            <p:nvPr/>
          </p:nvSpPr>
          <p:spPr>
            <a:xfrm>
              <a:off x="1236875" y="1623900"/>
              <a:ext cx="465200" cy="445125"/>
            </a:xfrm>
            <a:custGeom>
              <a:rect b="b" l="l" r="r" t="t"/>
              <a:pathLst>
                <a:path extrusionOk="0" fill="none" h="17805" w="18608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50"/>
            <p:cNvSpPr/>
            <p:nvPr/>
          </p:nvSpPr>
          <p:spPr>
            <a:xfrm>
              <a:off x="1244800" y="207875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50"/>
            <p:cNvSpPr/>
            <p:nvPr/>
          </p:nvSpPr>
          <p:spPr>
            <a:xfrm>
              <a:off x="1236875" y="1791950"/>
              <a:ext cx="465200" cy="171725"/>
            </a:xfrm>
            <a:custGeom>
              <a:rect b="b" l="l" r="r" t="t"/>
              <a:pathLst>
                <a:path extrusionOk="0" fill="none" h="6869" w="18608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50"/>
            <p:cNvSpPr/>
            <p:nvPr/>
          </p:nvSpPr>
          <p:spPr>
            <a:xfrm>
              <a:off x="1330025" y="1750550"/>
              <a:ext cx="278900" cy="110850"/>
            </a:xfrm>
            <a:custGeom>
              <a:rect b="b" l="l" r="r" t="t"/>
              <a:pathLst>
                <a:path extrusionOk="0" fill="none" h="4434" w="11156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50"/>
            <p:cNvSpPr/>
            <p:nvPr/>
          </p:nvSpPr>
          <p:spPr>
            <a:xfrm>
              <a:off x="1402500" y="18102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50"/>
            <p:cNvSpPr/>
            <p:nvPr/>
          </p:nvSpPr>
          <p:spPr>
            <a:xfrm>
              <a:off x="1402500" y="18443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50"/>
            <p:cNvSpPr/>
            <p:nvPr/>
          </p:nvSpPr>
          <p:spPr>
            <a:xfrm>
              <a:off x="1402500" y="1878425"/>
              <a:ext cx="85250" cy="25"/>
            </a:xfrm>
            <a:custGeom>
              <a:rect b="b" l="l" r="r" t="t"/>
              <a:pathLst>
                <a:path extrusionOk="0" fill="none" h="1" w="341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0" name="Google Shape;690;p50"/>
          <p:cNvGrpSpPr/>
          <p:nvPr/>
        </p:nvGrpSpPr>
        <p:grpSpPr>
          <a:xfrm>
            <a:off x="1469490" y="1500852"/>
            <a:ext cx="366458" cy="366437"/>
            <a:chOff x="1923675" y="1633650"/>
            <a:chExt cx="436000" cy="435975"/>
          </a:xfrm>
        </p:grpSpPr>
        <p:sp>
          <p:nvSpPr>
            <p:cNvPr id="691" name="Google Shape;691;p50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50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50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50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50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50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7" name="Google Shape;697;p50"/>
          <p:cNvGrpSpPr/>
          <p:nvPr/>
        </p:nvGrpSpPr>
        <p:grpSpPr>
          <a:xfrm>
            <a:off x="2032941" y="1499318"/>
            <a:ext cx="369505" cy="369505"/>
            <a:chOff x="2594050" y="1631825"/>
            <a:chExt cx="439625" cy="439625"/>
          </a:xfrm>
        </p:grpSpPr>
        <p:sp>
          <p:nvSpPr>
            <p:cNvPr id="698" name="Google Shape;698;p50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50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50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50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2" name="Google Shape;702;p50"/>
          <p:cNvSpPr/>
          <p:nvPr/>
        </p:nvSpPr>
        <p:spPr>
          <a:xfrm>
            <a:off x="2614399" y="1515740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3" name="Google Shape;703;p50"/>
          <p:cNvGrpSpPr/>
          <p:nvPr/>
        </p:nvGrpSpPr>
        <p:grpSpPr>
          <a:xfrm>
            <a:off x="3197706" y="1471687"/>
            <a:ext cx="299911" cy="424768"/>
            <a:chOff x="3979850" y="1598950"/>
            <a:chExt cx="356825" cy="505375"/>
          </a:xfrm>
        </p:grpSpPr>
        <p:sp>
          <p:nvSpPr>
            <p:cNvPr id="704" name="Google Shape;704;p50"/>
            <p:cNvSpPr/>
            <p:nvPr/>
          </p:nvSpPr>
          <p:spPr>
            <a:xfrm>
              <a:off x="3979850" y="1602600"/>
              <a:ext cx="44475" cy="501725"/>
            </a:xfrm>
            <a:custGeom>
              <a:rect b="b" l="l" r="r" t="t"/>
              <a:pathLst>
                <a:path extrusionOk="0" fill="none" h="20069" w="1779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50"/>
            <p:cNvSpPr/>
            <p:nvPr/>
          </p:nvSpPr>
          <p:spPr>
            <a:xfrm>
              <a:off x="4037075" y="1598950"/>
              <a:ext cx="299600" cy="228950"/>
            </a:xfrm>
            <a:custGeom>
              <a:rect b="b" l="l" r="r" t="t"/>
              <a:pathLst>
                <a:path extrusionOk="0" fill="none" h="9158" w="11984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6" name="Google Shape;706;p50"/>
          <p:cNvGrpSpPr/>
          <p:nvPr/>
        </p:nvGrpSpPr>
        <p:grpSpPr>
          <a:xfrm>
            <a:off x="3715096" y="1562776"/>
            <a:ext cx="395098" cy="242589"/>
            <a:chOff x="4595425" y="1707325"/>
            <a:chExt cx="470075" cy="288625"/>
          </a:xfrm>
        </p:grpSpPr>
        <p:sp>
          <p:nvSpPr>
            <p:cNvPr id="707" name="Google Shape;707;p50"/>
            <p:cNvSpPr/>
            <p:nvPr/>
          </p:nvSpPr>
          <p:spPr>
            <a:xfrm>
              <a:off x="4809750" y="17073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50"/>
            <p:cNvSpPr/>
            <p:nvPr/>
          </p:nvSpPr>
          <p:spPr>
            <a:xfrm>
              <a:off x="502407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50"/>
            <p:cNvSpPr/>
            <p:nvPr/>
          </p:nvSpPr>
          <p:spPr>
            <a:xfrm>
              <a:off x="4628900" y="1760300"/>
              <a:ext cx="403100" cy="177825"/>
            </a:xfrm>
            <a:custGeom>
              <a:rect b="b" l="l" r="r" t="t"/>
              <a:pathLst>
                <a:path extrusionOk="0" fill="none" h="7113" w="16124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50"/>
            <p:cNvSpPr/>
            <p:nvPr/>
          </p:nvSpPr>
          <p:spPr>
            <a:xfrm>
              <a:off x="459542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50"/>
            <p:cNvSpPr/>
            <p:nvPr/>
          </p:nvSpPr>
          <p:spPr>
            <a:xfrm>
              <a:off x="4667275" y="1951475"/>
              <a:ext cx="326375" cy="44475"/>
            </a:xfrm>
            <a:custGeom>
              <a:rect b="b" l="l" r="r" t="t"/>
              <a:pathLst>
                <a:path extrusionOk="0" fill="none" h="1779" w="13055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2" name="Google Shape;712;p50"/>
          <p:cNvGrpSpPr/>
          <p:nvPr/>
        </p:nvGrpSpPr>
        <p:grpSpPr>
          <a:xfrm>
            <a:off x="4299013" y="1503416"/>
            <a:ext cx="357234" cy="361310"/>
            <a:chOff x="5290150" y="1636700"/>
            <a:chExt cx="425025" cy="429875"/>
          </a:xfrm>
        </p:grpSpPr>
        <p:sp>
          <p:nvSpPr>
            <p:cNvPr id="713" name="Google Shape;713;p50"/>
            <p:cNvSpPr/>
            <p:nvPr/>
          </p:nvSpPr>
          <p:spPr>
            <a:xfrm>
              <a:off x="5396700" y="1939925"/>
              <a:ext cx="211900" cy="126650"/>
            </a:xfrm>
            <a:custGeom>
              <a:rect b="b" l="l" r="r" t="t"/>
              <a:pathLst>
                <a:path extrusionOk="0" fill="none" h="5066" w="8476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50"/>
            <p:cNvSpPr/>
            <p:nvPr/>
          </p:nvSpPr>
          <p:spPr>
            <a:xfrm>
              <a:off x="5290150" y="1636700"/>
              <a:ext cx="425025" cy="294100"/>
            </a:xfrm>
            <a:custGeom>
              <a:rect b="b" l="l" r="r" t="t"/>
              <a:pathLst>
                <a:path extrusionOk="0" fill="none" h="11764" w="17001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5" name="Google Shape;715;p50"/>
          <p:cNvGrpSpPr/>
          <p:nvPr/>
        </p:nvGrpSpPr>
        <p:grpSpPr>
          <a:xfrm>
            <a:off x="4862967" y="1492657"/>
            <a:ext cx="359272" cy="376691"/>
            <a:chOff x="5961125" y="1623900"/>
            <a:chExt cx="427450" cy="448175"/>
          </a:xfrm>
        </p:grpSpPr>
        <p:sp>
          <p:nvSpPr>
            <p:cNvPr id="716" name="Google Shape;716;p50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50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50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50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50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50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50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3" name="Google Shape;723;p50"/>
          <p:cNvGrpSpPr/>
          <p:nvPr/>
        </p:nvGrpSpPr>
        <p:grpSpPr>
          <a:xfrm>
            <a:off x="5415659" y="1502386"/>
            <a:ext cx="383835" cy="363369"/>
            <a:chOff x="6618700" y="1635475"/>
            <a:chExt cx="456675" cy="432325"/>
          </a:xfrm>
        </p:grpSpPr>
        <p:sp>
          <p:nvSpPr>
            <p:cNvPr id="724" name="Google Shape;724;p50"/>
            <p:cNvSpPr/>
            <p:nvPr/>
          </p:nvSpPr>
          <p:spPr>
            <a:xfrm>
              <a:off x="6663775" y="1904000"/>
              <a:ext cx="117525" cy="163800"/>
            </a:xfrm>
            <a:custGeom>
              <a:rect b="b" l="l" r="r" t="t"/>
              <a:pathLst>
                <a:path extrusionOk="0" fill="none" h="6552" w="4701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50"/>
            <p:cNvSpPr/>
            <p:nvPr/>
          </p:nvSpPr>
          <p:spPr>
            <a:xfrm>
              <a:off x="7046125" y="1775525"/>
              <a:ext cx="29250" cy="99275"/>
            </a:xfrm>
            <a:custGeom>
              <a:rect b="b" l="l" r="r" t="t"/>
              <a:pathLst>
                <a:path extrusionOk="0" fill="none" h="3971" w="117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50"/>
            <p:cNvSpPr/>
            <p:nvPr/>
          </p:nvSpPr>
          <p:spPr>
            <a:xfrm>
              <a:off x="6618700" y="1751775"/>
              <a:ext cx="96850" cy="146750"/>
            </a:xfrm>
            <a:custGeom>
              <a:rect b="b" l="l" r="r" t="t"/>
              <a:pathLst>
                <a:path extrusionOk="0" fill="none" h="5870" w="3874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50"/>
            <p:cNvSpPr/>
            <p:nvPr/>
          </p:nvSpPr>
          <p:spPr>
            <a:xfrm>
              <a:off x="6721600" y="1660450"/>
              <a:ext cx="278900" cy="329425"/>
            </a:xfrm>
            <a:custGeom>
              <a:rect b="b" l="l" r="r" t="t"/>
              <a:pathLst>
                <a:path extrusionOk="0" fill="none" h="13177" w="11156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50"/>
            <p:cNvSpPr/>
            <p:nvPr/>
          </p:nvSpPr>
          <p:spPr>
            <a:xfrm>
              <a:off x="7006550" y="1635475"/>
              <a:ext cx="34750" cy="378750"/>
            </a:xfrm>
            <a:custGeom>
              <a:rect b="b" l="l" r="r" t="t"/>
              <a:pathLst>
                <a:path extrusionOk="0" fill="none" h="15150" w="139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9" name="Google Shape;729;p50"/>
          <p:cNvGrpSpPr/>
          <p:nvPr/>
        </p:nvGrpSpPr>
        <p:grpSpPr>
          <a:xfrm>
            <a:off x="370747" y="2085798"/>
            <a:ext cx="304009" cy="326513"/>
            <a:chOff x="616425" y="2329600"/>
            <a:chExt cx="361700" cy="388475"/>
          </a:xfrm>
        </p:grpSpPr>
        <p:sp>
          <p:nvSpPr>
            <p:cNvPr id="730" name="Google Shape;730;p50"/>
            <p:cNvSpPr/>
            <p:nvPr/>
          </p:nvSpPr>
          <p:spPr>
            <a:xfrm>
              <a:off x="616425" y="2329600"/>
              <a:ext cx="361700" cy="388475"/>
            </a:xfrm>
            <a:custGeom>
              <a:rect b="b" l="l" r="r" t="t"/>
              <a:pathLst>
                <a:path extrusionOk="0" fill="none" h="15539" w="14468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50"/>
            <p:cNvSpPr/>
            <p:nvPr/>
          </p:nvSpPr>
          <p:spPr>
            <a:xfrm>
              <a:off x="704725" y="2545750"/>
              <a:ext cx="185125" cy="25"/>
            </a:xfrm>
            <a:custGeom>
              <a:rect b="b" l="l" r="r" t="t"/>
              <a:pathLst>
                <a:path extrusionOk="0" fill="none" h="1" w="7405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50"/>
            <p:cNvSpPr/>
            <p:nvPr/>
          </p:nvSpPr>
          <p:spPr>
            <a:xfrm>
              <a:off x="811875" y="2626125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50"/>
            <p:cNvSpPr/>
            <p:nvPr/>
          </p:nvSpPr>
          <p:spPr>
            <a:xfrm>
              <a:off x="751000" y="2568275"/>
              <a:ext cx="54200" cy="53600"/>
            </a:xfrm>
            <a:custGeom>
              <a:rect b="b" l="l" r="r" t="t"/>
              <a:pathLst>
                <a:path extrusionOk="0" fill="none" h="2144" w="2168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50"/>
            <p:cNvSpPr/>
            <p:nvPr/>
          </p:nvSpPr>
          <p:spPr>
            <a:xfrm>
              <a:off x="769875" y="2662650"/>
              <a:ext cx="23775" cy="23775"/>
            </a:xfrm>
            <a:custGeom>
              <a:rect b="b" l="l" r="r" t="t"/>
              <a:pathLst>
                <a:path extrusionOk="0" fill="none" h="951" w="951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50"/>
            <p:cNvSpPr/>
            <p:nvPr/>
          </p:nvSpPr>
          <p:spPr>
            <a:xfrm>
              <a:off x="799700" y="2503125"/>
              <a:ext cx="24375" cy="23775"/>
            </a:xfrm>
            <a:custGeom>
              <a:rect b="b" l="l" r="r" t="t"/>
              <a:pathLst>
                <a:path extrusionOk="0" fill="none" h="951" w="975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50"/>
            <p:cNvSpPr/>
            <p:nvPr/>
          </p:nvSpPr>
          <p:spPr>
            <a:xfrm>
              <a:off x="766825" y="2388050"/>
              <a:ext cx="60925" cy="25"/>
            </a:xfrm>
            <a:custGeom>
              <a:rect b="b" l="l" r="r" t="t"/>
              <a:pathLst>
                <a:path extrusionOk="0" fill="none" h="1" w="2437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50"/>
            <p:cNvSpPr/>
            <p:nvPr/>
          </p:nvSpPr>
          <p:spPr>
            <a:xfrm>
              <a:off x="769875" y="2456250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8" name="Google Shape;738;p50"/>
          <p:cNvGrpSpPr/>
          <p:nvPr/>
        </p:nvGrpSpPr>
        <p:grpSpPr>
          <a:xfrm>
            <a:off x="927557" y="2088866"/>
            <a:ext cx="320378" cy="320378"/>
            <a:chOff x="1278900" y="2333250"/>
            <a:chExt cx="381175" cy="381175"/>
          </a:xfrm>
        </p:grpSpPr>
        <p:sp>
          <p:nvSpPr>
            <p:cNvPr id="739" name="Google Shape;739;p50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50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50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50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3" name="Google Shape;743;p50"/>
          <p:cNvGrpSpPr/>
          <p:nvPr/>
        </p:nvGrpSpPr>
        <p:grpSpPr>
          <a:xfrm>
            <a:off x="1492520" y="2088866"/>
            <a:ext cx="320399" cy="320378"/>
            <a:chOff x="1951075" y="2333250"/>
            <a:chExt cx="381200" cy="381175"/>
          </a:xfrm>
        </p:grpSpPr>
        <p:sp>
          <p:nvSpPr>
            <p:cNvPr id="744" name="Google Shape;744;p50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50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50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50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8" name="Google Shape;748;p50"/>
          <p:cNvGrpSpPr/>
          <p:nvPr/>
        </p:nvGrpSpPr>
        <p:grpSpPr>
          <a:xfrm>
            <a:off x="2057504" y="2088866"/>
            <a:ext cx="320378" cy="320378"/>
            <a:chOff x="2623275" y="2333250"/>
            <a:chExt cx="381175" cy="381175"/>
          </a:xfrm>
        </p:grpSpPr>
        <p:sp>
          <p:nvSpPr>
            <p:cNvPr id="749" name="Google Shape;749;p50"/>
            <p:cNvSpPr/>
            <p:nvPr/>
          </p:nvSpPr>
          <p:spPr>
            <a:xfrm>
              <a:off x="2623275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50"/>
            <p:cNvSpPr/>
            <p:nvPr/>
          </p:nvSpPr>
          <p:spPr>
            <a:xfrm>
              <a:off x="28698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50"/>
            <p:cNvSpPr/>
            <p:nvPr/>
          </p:nvSpPr>
          <p:spPr>
            <a:xfrm>
              <a:off x="27140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50"/>
            <p:cNvSpPr/>
            <p:nvPr/>
          </p:nvSpPr>
          <p:spPr>
            <a:xfrm>
              <a:off x="2810200" y="2595675"/>
              <a:ext cx="99875" cy="31075"/>
            </a:xfrm>
            <a:custGeom>
              <a:rect b="b" l="l" r="r" t="t"/>
              <a:pathLst>
                <a:path extrusionOk="0" fill="none" h="1243" w="3995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3" name="Google Shape;753;p50"/>
          <p:cNvGrpSpPr/>
          <p:nvPr/>
        </p:nvGrpSpPr>
        <p:grpSpPr>
          <a:xfrm>
            <a:off x="2697209" y="2033603"/>
            <a:ext cx="170937" cy="426827"/>
            <a:chOff x="3384375" y="2267500"/>
            <a:chExt cx="203375" cy="507825"/>
          </a:xfrm>
        </p:grpSpPr>
        <p:sp>
          <p:nvSpPr>
            <p:cNvPr id="754" name="Google Shape;754;p50"/>
            <p:cNvSpPr/>
            <p:nvPr/>
          </p:nvSpPr>
          <p:spPr>
            <a:xfrm>
              <a:off x="3384375" y="2373425"/>
              <a:ext cx="203375" cy="401900"/>
            </a:xfrm>
            <a:custGeom>
              <a:rect b="b" l="l" r="r" t="t"/>
              <a:pathLst>
                <a:path extrusionOk="0" fill="none" h="16076" w="8135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50"/>
            <p:cNvSpPr/>
            <p:nvPr/>
          </p:nvSpPr>
          <p:spPr>
            <a:xfrm>
              <a:off x="3443425" y="2267500"/>
              <a:ext cx="85275" cy="93775"/>
            </a:xfrm>
            <a:custGeom>
              <a:rect b="b" l="l" r="r" t="t"/>
              <a:pathLst>
                <a:path extrusionOk="0" fill="none" h="3751" w="3411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6" name="Google Shape;756;p50"/>
          <p:cNvGrpSpPr/>
          <p:nvPr/>
        </p:nvGrpSpPr>
        <p:grpSpPr>
          <a:xfrm>
            <a:off x="3842516" y="2087836"/>
            <a:ext cx="140237" cy="318339"/>
            <a:chOff x="4747025" y="2332025"/>
            <a:chExt cx="166850" cy="378750"/>
          </a:xfrm>
        </p:grpSpPr>
        <p:sp>
          <p:nvSpPr>
            <p:cNvPr id="757" name="Google Shape;757;p50"/>
            <p:cNvSpPr/>
            <p:nvPr/>
          </p:nvSpPr>
          <p:spPr>
            <a:xfrm>
              <a:off x="4747025" y="2427025"/>
              <a:ext cx="166850" cy="283750"/>
            </a:xfrm>
            <a:custGeom>
              <a:rect b="b" l="l" r="r" t="t"/>
              <a:pathLst>
                <a:path extrusionOk="0" fill="none" h="11350" w="6674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50"/>
            <p:cNvSpPr/>
            <p:nvPr/>
          </p:nvSpPr>
          <p:spPr>
            <a:xfrm>
              <a:off x="4792100" y="2332025"/>
              <a:ext cx="76725" cy="84050"/>
            </a:xfrm>
            <a:custGeom>
              <a:rect b="b" l="l" r="r" t="t"/>
              <a:pathLst>
                <a:path extrusionOk="0" fill="none" h="3362" w="3069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9" name="Google Shape;759;p50"/>
          <p:cNvGrpSpPr/>
          <p:nvPr/>
        </p:nvGrpSpPr>
        <p:grpSpPr>
          <a:xfrm>
            <a:off x="3274990" y="2035641"/>
            <a:ext cx="145343" cy="422729"/>
            <a:chOff x="4071800" y="2269925"/>
            <a:chExt cx="172925" cy="502950"/>
          </a:xfrm>
        </p:grpSpPr>
        <p:sp>
          <p:nvSpPr>
            <p:cNvPr id="760" name="Google Shape;760;p50"/>
            <p:cNvSpPr/>
            <p:nvPr/>
          </p:nvSpPr>
          <p:spPr>
            <a:xfrm>
              <a:off x="4118075" y="2269925"/>
              <a:ext cx="80375" cy="91350"/>
            </a:xfrm>
            <a:custGeom>
              <a:rect b="b" l="l" r="r" t="t"/>
              <a:pathLst>
                <a:path extrusionOk="0" fill="none" h="3654" w="3215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50"/>
            <p:cNvSpPr/>
            <p:nvPr/>
          </p:nvSpPr>
          <p:spPr>
            <a:xfrm>
              <a:off x="4071800" y="2372825"/>
              <a:ext cx="172925" cy="400050"/>
            </a:xfrm>
            <a:custGeom>
              <a:rect b="b" l="l" r="r" t="t"/>
              <a:pathLst>
                <a:path extrusionOk="0" fill="none" h="16002" w="6917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2" name="Google Shape;762;p50"/>
          <p:cNvSpPr/>
          <p:nvPr/>
        </p:nvSpPr>
        <p:spPr>
          <a:xfrm>
            <a:off x="4317611" y="2080241"/>
            <a:ext cx="320378" cy="337776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63" name="Google Shape;763;p50"/>
          <p:cNvGrpSpPr/>
          <p:nvPr/>
        </p:nvGrpSpPr>
        <p:grpSpPr>
          <a:xfrm>
            <a:off x="4872696" y="2086302"/>
            <a:ext cx="345971" cy="325505"/>
            <a:chOff x="5972700" y="2330200"/>
            <a:chExt cx="411625" cy="387275"/>
          </a:xfrm>
        </p:grpSpPr>
        <p:sp>
          <p:nvSpPr>
            <p:cNvPr id="764" name="Google Shape;764;p50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50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6" name="Google Shape;766;p50"/>
          <p:cNvGrpSpPr/>
          <p:nvPr/>
        </p:nvGrpSpPr>
        <p:grpSpPr>
          <a:xfrm>
            <a:off x="467993" y="2614431"/>
            <a:ext cx="109538" cy="399195"/>
            <a:chOff x="732125" y="2958550"/>
            <a:chExt cx="130325" cy="474950"/>
          </a:xfrm>
        </p:grpSpPr>
        <p:sp>
          <p:nvSpPr>
            <p:cNvPr id="767" name="Google Shape;767;p50"/>
            <p:cNvSpPr/>
            <p:nvPr/>
          </p:nvSpPr>
          <p:spPr>
            <a:xfrm>
              <a:off x="732125" y="2958550"/>
              <a:ext cx="130325" cy="474950"/>
            </a:xfrm>
            <a:custGeom>
              <a:rect b="b" l="l" r="r" t="t"/>
              <a:pathLst>
                <a:path extrusionOk="0" fill="none" h="18998" w="5213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50"/>
            <p:cNvSpPr/>
            <p:nvPr/>
          </p:nvSpPr>
          <p:spPr>
            <a:xfrm>
              <a:off x="756475" y="3090675"/>
              <a:ext cx="81625" cy="318475"/>
            </a:xfrm>
            <a:custGeom>
              <a:rect b="b" l="l" r="r" t="t"/>
              <a:pathLst>
                <a:path extrusionOk="0" fill="none" h="12739" w="3265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50"/>
            <p:cNvSpPr/>
            <p:nvPr/>
          </p:nvSpPr>
          <p:spPr>
            <a:xfrm>
              <a:off x="802750" y="312905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50"/>
            <p:cNvSpPr/>
            <p:nvPr/>
          </p:nvSpPr>
          <p:spPr>
            <a:xfrm>
              <a:off x="802750" y="31625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50"/>
            <p:cNvSpPr/>
            <p:nvPr/>
          </p:nvSpPr>
          <p:spPr>
            <a:xfrm>
              <a:off x="802750" y="31960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50"/>
            <p:cNvSpPr/>
            <p:nvPr/>
          </p:nvSpPr>
          <p:spPr>
            <a:xfrm>
              <a:off x="802750" y="32295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50"/>
            <p:cNvSpPr/>
            <p:nvPr/>
          </p:nvSpPr>
          <p:spPr>
            <a:xfrm>
              <a:off x="802750" y="32630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50"/>
            <p:cNvSpPr/>
            <p:nvPr/>
          </p:nvSpPr>
          <p:spPr>
            <a:xfrm>
              <a:off x="802750" y="329647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5" name="Google Shape;775;p50"/>
          <p:cNvSpPr/>
          <p:nvPr/>
        </p:nvSpPr>
        <p:spPr>
          <a:xfrm>
            <a:off x="1484913" y="2598660"/>
            <a:ext cx="335738" cy="430924"/>
          </a:xfrm>
          <a:custGeom>
            <a:rect b="b" l="l" r="r" t="t"/>
            <a:pathLst>
              <a:path extrusionOk="0" fill="none" h="20508" w="1597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6" name="Google Shape;776;p50"/>
          <p:cNvSpPr/>
          <p:nvPr/>
        </p:nvSpPr>
        <p:spPr>
          <a:xfrm>
            <a:off x="963405" y="2598660"/>
            <a:ext cx="248746" cy="430924"/>
          </a:xfrm>
          <a:custGeom>
            <a:rect b="b" l="l" r="r" t="t"/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7" name="Google Shape;777;p50"/>
          <p:cNvGrpSpPr/>
          <p:nvPr/>
        </p:nvGrpSpPr>
        <p:grpSpPr>
          <a:xfrm>
            <a:off x="2023737" y="2627227"/>
            <a:ext cx="387933" cy="367467"/>
            <a:chOff x="2583100" y="2973775"/>
            <a:chExt cx="461550" cy="437200"/>
          </a:xfrm>
        </p:grpSpPr>
        <p:sp>
          <p:nvSpPr>
            <p:cNvPr id="778" name="Google Shape;778;p50"/>
            <p:cNvSpPr/>
            <p:nvPr/>
          </p:nvSpPr>
          <p:spPr>
            <a:xfrm>
              <a:off x="2701225" y="3315975"/>
              <a:ext cx="225300" cy="95000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50"/>
            <p:cNvSpPr/>
            <p:nvPr/>
          </p:nvSpPr>
          <p:spPr>
            <a:xfrm>
              <a:off x="2583100" y="2973775"/>
              <a:ext cx="461550" cy="33612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0" name="Google Shape;780;p50"/>
          <p:cNvSpPr/>
          <p:nvPr/>
        </p:nvSpPr>
        <p:spPr>
          <a:xfrm>
            <a:off x="3734681" y="2636022"/>
            <a:ext cx="356204" cy="356204"/>
          </a:xfrm>
          <a:custGeom>
            <a:rect b="b" l="l" r="r" t="t"/>
            <a:pathLst>
              <a:path extrusionOk="0" fill="none" h="16952" w="16952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1" name="Google Shape;781;p50"/>
          <p:cNvGrpSpPr/>
          <p:nvPr/>
        </p:nvGrpSpPr>
        <p:grpSpPr>
          <a:xfrm>
            <a:off x="4263186" y="2655384"/>
            <a:ext cx="435022" cy="323445"/>
            <a:chOff x="5247525" y="3007275"/>
            <a:chExt cx="517575" cy="384825"/>
          </a:xfrm>
        </p:grpSpPr>
        <p:sp>
          <p:nvSpPr>
            <p:cNvPr id="782" name="Google Shape;782;p50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50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4" name="Google Shape;784;p50"/>
          <p:cNvGrpSpPr/>
          <p:nvPr/>
        </p:nvGrpSpPr>
        <p:grpSpPr>
          <a:xfrm>
            <a:off x="3174172" y="2636956"/>
            <a:ext cx="342882" cy="350068"/>
            <a:chOff x="3951850" y="2985350"/>
            <a:chExt cx="407950" cy="416500"/>
          </a:xfrm>
        </p:grpSpPr>
        <p:sp>
          <p:nvSpPr>
            <p:cNvPr id="785" name="Google Shape;785;p50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50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50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50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9" name="Google Shape;789;p50"/>
          <p:cNvGrpSpPr/>
          <p:nvPr/>
        </p:nvGrpSpPr>
        <p:grpSpPr>
          <a:xfrm>
            <a:off x="330844" y="3226504"/>
            <a:ext cx="397136" cy="305017"/>
            <a:chOff x="568950" y="3686775"/>
            <a:chExt cx="472500" cy="362900"/>
          </a:xfrm>
        </p:grpSpPr>
        <p:sp>
          <p:nvSpPr>
            <p:cNvPr id="790" name="Google Shape;790;p50"/>
            <p:cNvSpPr/>
            <p:nvPr/>
          </p:nvSpPr>
          <p:spPr>
            <a:xfrm>
              <a:off x="568950" y="3686775"/>
              <a:ext cx="472500" cy="362900"/>
            </a:xfrm>
            <a:custGeom>
              <a:rect b="b" l="l" r="r" t="t"/>
              <a:pathLst>
                <a:path extrusionOk="0" fill="none" h="14516" w="1890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50"/>
            <p:cNvSpPr/>
            <p:nvPr/>
          </p:nvSpPr>
          <p:spPr>
            <a:xfrm>
              <a:off x="645650" y="3820725"/>
              <a:ext cx="34125" cy="34125"/>
            </a:xfrm>
            <a:custGeom>
              <a:rect b="b" l="l" r="r" t="t"/>
              <a:pathLst>
                <a:path extrusionOk="0" fill="none" h="1365" w="1365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50"/>
            <p:cNvSpPr/>
            <p:nvPr/>
          </p:nvSpPr>
          <p:spPr>
            <a:xfrm>
              <a:off x="747950" y="3753750"/>
              <a:ext cx="85275" cy="12200"/>
            </a:xfrm>
            <a:custGeom>
              <a:rect b="b" l="l" r="r" t="t"/>
              <a:pathLst>
                <a:path extrusionOk="0" fill="none" h="488" w="3411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3" name="Google Shape;793;p50"/>
          <p:cNvSpPr/>
          <p:nvPr/>
        </p:nvSpPr>
        <p:spPr>
          <a:xfrm>
            <a:off x="4907686" y="2619652"/>
            <a:ext cx="270221" cy="388962"/>
          </a:xfrm>
          <a:custGeom>
            <a:rect b="b" l="l" r="r" t="t"/>
            <a:pathLst>
              <a:path extrusionOk="0" fill="none" h="18511" w="1286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4" name="Google Shape;794;p50"/>
          <p:cNvGrpSpPr/>
          <p:nvPr/>
        </p:nvGrpSpPr>
        <p:grpSpPr>
          <a:xfrm>
            <a:off x="898896" y="3252097"/>
            <a:ext cx="377700" cy="253852"/>
            <a:chOff x="1244800" y="3717225"/>
            <a:chExt cx="449375" cy="302025"/>
          </a:xfrm>
        </p:grpSpPr>
        <p:sp>
          <p:nvSpPr>
            <p:cNvPr id="795" name="Google Shape;795;p50"/>
            <p:cNvSpPr/>
            <p:nvPr/>
          </p:nvSpPr>
          <p:spPr>
            <a:xfrm>
              <a:off x="1244800" y="3717225"/>
              <a:ext cx="449375" cy="302025"/>
            </a:xfrm>
            <a:custGeom>
              <a:rect b="b" l="l" r="r" t="t"/>
              <a:pathLst>
                <a:path extrusionOk="0" fill="none" h="12081" w="17975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50"/>
            <p:cNvSpPr/>
            <p:nvPr/>
          </p:nvSpPr>
          <p:spPr>
            <a:xfrm>
              <a:off x="1244800" y="379515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50"/>
            <p:cNvSpPr/>
            <p:nvPr/>
          </p:nvSpPr>
          <p:spPr>
            <a:xfrm>
              <a:off x="1244800" y="385300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50"/>
            <p:cNvSpPr/>
            <p:nvPr/>
          </p:nvSpPr>
          <p:spPr>
            <a:xfrm>
              <a:off x="1302625" y="3893800"/>
              <a:ext cx="161375" cy="25"/>
            </a:xfrm>
            <a:custGeom>
              <a:rect b="b" l="l" r="r" t="t"/>
              <a:pathLst>
                <a:path extrusionOk="0" fill="none" h="1" w="6455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50"/>
            <p:cNvSpPr/>
            <p:nvPr/>
          </p:nvSpPr>
          <p:spPr>
            <a:xfrm>
              <a:off x="1302625" y="3933975"/>
              <a:ext cx="110250" cy="25"/>
            </a:xfrm>
            <a:custGeom>
              <a:rect b="b" l="l" r="r" t="t"/>
              <a:pathLst>
                <a:path extrusionOk="0" fill="none" h="1" w="441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50"/>
            <p:cNvSpPr/>
            <p:nvPr/>
          </p:nvSpPr>
          <p:spPr>
            <a:xfrm>
              <a:off x="1572975" y="3899875"/>
              <a:ext cx="62125" cy="40225"/>
            </a:xfrm>
            <a:custGeom>
              <a:rect b="b" l="l" r="r" t="t"/>
              <a:pathLst>
                <a:path extrusionOk="0" fill="none" h="1609" w="2485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1" name="Google Shape;801;p50"/>
          <p:cNvGrpSpPr/>
          <p:nvPr/>
        </p:nvGrpSpPr>
        <p:grpSpPr>
          <a:xfrm>
            <a:off x="1468986" y="3232639"/>
            <a:ext cx="367467" cy="287115"/>
            <a:chOff x="1923075" y="3694075"/>
            <a:chExt cx="437200" cy="341600"/>
          </a:xfrm>
        </p:grpSpPr>
        <p:sp>
          <p:nvSpPr>
            <p:cNvPr id="802" name="Google Shape;802;p50"/>
            <p:cNvSpPr/>
            <p:nvPr/>
          </p:nvSpPr>
          <p:spPr>
            <a:xfrm>
              <a:off x="22476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50"/>
            <p:cNvSpPr/>
            <p:nvPr/>
          </p:nvSpPr>
          <p:spPr>
            <a:xfrm>
              <a:off x="20351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50"/>
            <p:cNvSpPr/>
            <p:nvPr/>
          </p:nvSpPr>
          <p:spPr>
            <a:xfrm>
              <a:off x="1923075" y="3694075"/>
              <a:ext cx="437200" cy="280100"/>
            </a:xfrm>
            <a:custGeom>
              <a:rect b="b" l="l" r="r" t="t"/>
              <a:pathLst>
                <a:path extrusionOk="0" fill="none" h="11204" w="17488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50"/>
            <p:cNvSpPr/>
            <p:nvPr/>
          </p:nvSpPr>
          <p:spPr>
            <a:xfrm>
              <a:off x="2261000" y="3781750"/>
              <a:ext cx="48725" cy="108400"/>
            </a:xfrm>
            <a:custGeom>
              <a:rect b="b" l="l" r="r" t="t"/>
              <a:pathLst>
                <a:path extrusionOk="0" fill="none" h="4336" w="1949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50"/>
            <p:cNvSpPr/>
            <p:nvPr/>
          </p:nvSpPr>
          <p:spPr>
            <a:xfrm>
              <a:off x="2225675" y="3780550"/>
              <a:ext cx="32300" cy="113875"/>
            </a:xfrm>
            <a:custGeom>
              <a:rect b="b" l="l" r="r" t="t"/>
              <a:pathLst>
                <a:path extrusionOk="0" fill="none" h="4555" w="1292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50"/>
            <p:cNvSpPr/>
            <p:nvPr/>
          </p:nvSpPr>
          <p:spPr>
            <a:xfrm>
              <a:off x="2190375" y="3779325"/>
              <a:ext cx="15850" cy="119350"/>
            </a:xfrm>
            <a:custGeom>
              <a:rect b="b" l="l" r="r" t="t"/>
              <a:pathLst>
                <a:path extrusionOk="0" fill="none" h="4774" w="634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50"/>
            <p:cNvSpPr/>
            <p:nvPr/>
          </p:nvSpPr>
          <p:spPr>
            <a:xfrm>
              <a:off x="2154450" y="3777500"/>
              <a:ext cx="1250" cy="126050"/>
            </a:xfrm>
            <a:custGeom>
              <a:rect b="b" l="l" r="r" t="t"/>
              <a:pathLst>
                <a:path extrusionOk="0" fill="none" h="5042" w="5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50"/>
            <p:cNvSpPr/>
            <p:nvPr/>
          </p:nvSpPr>
          <p:spPr>
            <a:xfrm>
              <a:off x="2103300" y="3776275"/>
              <a:ext cx="17075" cy="131550"/>
            </a:xfrm>
            <a:custGeom>
              <a:rect b="b" l="l" r="r" t="t"/>
              <a:pathLst>
                <a:path extrusionOk="0" fill="none" h="5262" w="683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50"/>
            <p:cNvSpPr/>
            <p:nvPr/>
          </p:nvSpPr>
          <p:spPr>
            <a:xfrm>
              <a:off x="2051550" y="3775050"/>
              <a:ext cx="34125" cy="137025"/>
            </a:xfrm>
            <a:custGeom>
              <a:rect b="b" l="l" r="r" t="t"/>
              <a:pathLst>
                <a:path extrusionOk="0" fill="none" h="5481" w="1365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1" name="Google Shape;811;p50"/>
          <p:cNvGrpSpPr/>
          <p:nvPr/>
        </p:nvGrpSpPr>
        <p:grpSpPr>
          <a:xfrm>
            <a:off x="2037542" y="3228038"/>
            <a:ext cx="360301" cy="295814"/>
            <a:chOff x="2599525" y="3688600"/>
            <a:chExt cx="428675" cy="351950"/>
          </a:xfrm>
        </p:grpSpPr>
        <p:sp>
          <p:nvSpPr>
            <p:cNvPr id="812" name="Google Shape;812;p50"/>
            <p:cNvSpPr/>
            <p:nvPr/>
          </p:nvSpPr>
          <p:spPr>
            <a:xfrm>
              <a:off x="2599525" y="3688600"/>
              <a:ext cx="428675" cy="168675"/>
            </a:xfrm>
            <a:custGeom>
              <a:rect b="b" l="l" r="r" t="t"/>
              <a:pathLst>
                <a:path extrusionOk="0" fill="none" h="6747" w="17147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50"/>
            <p:cNvSpPr/>
            <p:nvPr/>
          </p:nvSpPr>
          <p:spPr>
            <a:xfrm>
              <a:off x="2792550" y="3862125"/>
              <a:ext cx="42650" cy="23775"/>
            </a:xfrm>
            <a:custGeom>
              <a:rect b="b" l="l" r="r" t="t"/>
              <a:pathLst>
                <a:path extrusionOk="0" fill="none" h="951" w="1706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50"/>
            <p:cNvSpPr/>
            <p:nvPr/>
          </p:nvSpPr>
          <p:spPr>
            <a:xfrm>
              <a:off x="2599525" y="3852375"/>
              <a:ext cx="428675" cy="188175"/>
            </a:xfrm>
            <a:custGeom>
              <a:rect b="b" l="l" r="r" t="t"/>
              <a:pathLst>
                <a:path extrusionOk="0" fill="none" h="7527" w="17147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5" name="Google Shape;815;p50"/>
          <p:cNvGrpSpPr/>
          <p:nvPr/>
        </p:nvGrpSpPr>
        <p:grpSpPr>
          <a:xfrm>
            <a:off x="2619925" y="3207571"/>
            <a:ext cx="333700" cy="329077"/>
            <a:chOff x="3292425" y="3664250"/>
            <a:chExt cx="397025" cy="391525"/>
          </a:xfrm>
        </p:grpSpPr>
        <p:sp>
          <p:nvSpPr>
            <p:cNvPr id="816" name="Google Shape;816;p50"/>
            <p:cNvSpPr/>
            <p:nvPr/>
          </p:nvSpPr>
          <p:spPr>
            <a:xfrm>
              <a:off x="3292425" y="3680675"/>
              <a:ext cx="375100" cy="375100"/>
            </a:xfrm>
            <a:custGeom>
              <a:rect b="b" l="l" r="r" t="t"/>
              <a:pathLst>
                <a:path extrusionOk="0" fill="none" h="15004" w="15004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50"/>
            <p:cNvSpPr/>
            <p:nvPr/>
          </p:nvSpPr>
          <p:spPr>
            <a:xfrm>
              <a:off x="3504325" y="3664250"/>
              <a:ext cx="131525" cy="153450"/>
            </a:xfrm>
            <a:custGeom>
              <a:rect b="b" l="l" r="r" t="t"/>
              <a:pathLst>
                <a:path extrusionOk="0" fill="none" h="6138" w="5261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50"/>
            <p:cNvSpPr/>
            <p:nvPr/>
          </p:nvSpPr>
          <p:spPr>
            <a:xfrm>
              <a:off x="3501875" y="3749500"/>
              <a:ext cx="187575" cy="96825"/>
            </a:xfrm>
            <a:custGeom>
              <a:rect b="b" l="l" r="r" t="t"/>
              <a:pathLst>
                <a:path extrusionOk="0" fill="none" h="3873" w="7503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9" name="Google Shape;819;p50"/>
          <p:cNvGrpSpPr/>
          <p:nvPr/>
        </p:nvGrpSpPr>
        <p:grpSpPr>
          <a:xfrm>
            <a:off x="3157782" y="3250038"/>
            <a:ext cx="369526" cy="268183"/>
            <a:chOff x="3932350" y="3714775"/>
            <a:chExt cx="439650" cy="319075"/>
          </a:xfrm>
        </p:grpSpPr>
        <p:sp>
          <p:nvSpPr>
            <p:cNvPr id="820" name="Google Shape;820;p50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50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50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50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50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5" name="Google Shape;825;p50"/>
          <p:cNvGrpSpPr/>
          <p:nvPr/>
        </p:nvGrpSpPr>
        <p:grpSpPr>
          <a:xfrm>
            <a:off x="3722766" y="3250038"/>
            <a:ext cx="369505" cy="268183"/>
            <a:chOff x="4604550" y="3714775"/>
            <a:chExt cx="439625" cy="319075"/>
          </a:xfrm>
        </p:grpSpPr>
        <p:sp>
          <p:nvSpPr>
            <p:cNvPr id="826" name="Google Shape;826;p50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50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8" name="Google Shape;828;p50"/>
          <p:cNvGrpSpPr/>
          <p:nvPr/>
        </p:nvGrpSpPr>
        <p:grpSpPr>
          <a:xfrm>
            <a:off x="4301051" y="3222406"/>
            <a:ext cx="353136" cy="313738"/>
            <a:chOff x="5292575" y="3681900"/>
            <a:chExt cx="420150" cy="373275"/>
          </a:xfrm>
        </p:grpSpPr>
        <p:sp>
          <p:nvSpPr>
            <p:cNvPr id="829" name="Google Shape;829;p50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50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50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50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50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50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50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6" name="Google Shape;836;p50"/>
          <p:cNvGrpSpPr/>
          <p:nvPr/>
        </p:nvGrpSpPr>
        <p:grpSpPr>
          <a:xfrm>
            <a:off x="4846073" y="3182482"/>
            <a:ext cx="393060" cy="393060"/>
            <a:chOff x="5941025" y="3634400"/>
            <a:chExt cx="467650" cy="467650"/>
          </a:xfrm>
        </p:grpSpPr>
        <p:sp>
          <p:nvSpPr>
            <p:cNvPr id="837" name="Google Shape;837;p50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50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50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50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50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50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3" name="Google Shape;843;p50"/>
          <p:cNvGrpSpPr/>
          <p:nvPr/>
        </p:nvGrpSpPr>
        <p:grpSpPr>
          <a:xfrm>
            <a:off x="5436146" y="3207571"/>
            <a:ext cx="342882" cy="342903"/>
            <a:chOff x="6643075" y="3664250"/>
            <a:chExt cx="407950" cy="407975"/>
          </a:xfrm>
        </p:grpSpPr>
        <p:sp>
          <p:nvSpPr>
            <p:cNvPr id="844" name="Google Shape;844;p50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50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6" name="Google Shape;846;p50"/>
          <p:cNvGrpSpPr/>
          <p:nvPr/>
        </p:nvGrpSpPr>
        <p:grpSpPr>
          <a:xfrm>
            <a:off x="336980" y="3758225"/>
            <a:ext cx="371564" cy="371543"/>
            <a:chOff x="576250" y="4319400"/>
            <a:chExt cx="442075" cy="442050"/>
          </a:xfrm>
        </p:grpSpPr>
        <p:sp>
          <p:nvSpPr>
            <p:cNvPr id="847" name="Google Shape;847;p50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50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50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50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1" name="Google Shape;851;p50"/>
          <p:cNvSpPr/>
          <p:nvPr/>
        </p:nvSpPr>
        <p:spPr>
          <a:xfrm>
            <a:off x="886643" y="3830523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2" name="Google Shape;852;p50"/>
          <p:cNvSpPr/>
          <p:nvPr/>
        </p:nvSpPr>
        <p:spPr>
          <a:xfrm>
            <a:off x="3177366" y="3773703"/>
            <a:ext cx="340844" cy="340865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3" name="Google Shape;853;p50"/>
          <p:cNvSpPr/>
          <p:nvPr/>
        </p:nvSpPr>
        <p:spPr>
          <a:xfrm>
            <a:off x="2612361" y="3795199"/>
            <a:ext cx="340844" cy="297873"/>
          </a:xfrm>
          <a:custGeom>
            <a:rect b="b" l="l" r="r" t="t"/>
            <a:pathLst>
              <a:path extrusionOk="0" fill="none" h="14176" w="16221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4" name="Google Shape;854;p50"/>
          <p:cNvSpPr/>
          <p:nvPr/>
        </p:nvSpPr>
        <p:spPr>
          <a:xfrm>
            <a:off x="3740838" y="3772169"/>
            <a:ext cx="343912" cy="343933"/>
          </a:xfrm>
          <a:custGeom>
            <a:rect b="b" l="l" r="r" t="t"/>
            <a:pathLst>
              <a:path extrusionOk="0" fill="none" h="16368" w="16367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5" name="Google Shape;855;p50"/>
          <p:cNvGrpSpPr/>
          <p:nvPr/>
        </p:nvGrpSpPr>
        <p:grpSpPr>
          <a:xfrm>
            <a:off x="4280585" y="3777157"/>
            <a:ext cx="394068" cy="325505"/>
            <a:chOff x="5268225" y="4341925"/>
            <a:chExt cx="468850" cy="387275"/>
          </a:xfrm>
        </p:grpSpPr>
        <p:sp>
          <p:nvSpPr>
            <p:cNvPr id="856" name="Google Shape;856;p50"/>
            <p:cNvSpPr/>
            <p:nvPr/>
          </p:nvSpPr>
          <p:spPr>
            <a:xfrm>
              <a:off x="5652425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50"/>
            <p:cNvSpPr/>
            <p:nvPr/>
          </p:nvSpPr>
          <p:spPr>
            <a:xfrm>
              <a:off x="5287100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50"/>
            <p:cNvSpPr/>
            <p:nvPr/>
          </p:nvSpPr>
          <p:spPr>
            <a:xfrm>
              <a:off x="5268225" y="4341925"/>
              <a:ext cx="468850" cy="333075"/>
            </a:xfrm>
            <a:custGeom>
              <a:rect b="b" l="l" r="r" t="t"/>
              <a:pathLst>
                <a:path extrusionOk="0" fill="none" h="13323" w="18754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50"/>
            <p:cNvSpPr/>
            <p:nvPr/>
          </p:nvSpPr>
          <p:spPr>
            <a:xfrm>
              <a:off x="5351025" y="4375400"/>
              <a:ext cx="303250" cy="149825"/>
            </a:xfrm>
            <a:custGeom>
              <a:rect b="b" l="l" r="r" t="t"/>
              <a:pathLst>
                <a:path extrusionOk="0" fill="none" h="5993" w="1213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50"/>
            <p:cNvSpPr/>
            <p:nvPr/>
          </p:nvSpPr>
          <p:spPr>
            <a:xfrm>
              <a:off x="532667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50"/>
            <p:cNvSpPr/>
            <p:nvPr/>
          </p:nvSpPr>
          <p:spPr>
            <a:xfrm>
              <a:off x="5447225" y="4615925"/>
              <a:ext cx="110850" cy="25"/>
            </a:xfrm>
            <a:custGeom>
              <a:rect b="b" l="l" r="r" t="t"/>
              <a:pathLst>
                <a:path extrusionOk="0" fill="none" h="1" w="4434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50"/>
            <p:cNvSpPr/>
            <p:nvPr/>
          </p:nvSpPr>
          <p:spPr>
            <a:xfrm>
              <a:off x="5439925" y="4589125"/>
              <a:ext cx="125450" cy="25"/>
            </a:xfrm>
            <a:custGeom>
              <a:rect b="b" l="l" r="r" t="t"/>
              <a:pathLst>
                <a:path extrusionOk="0" fill="none" h="1" w="5018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50"/>
            <p:cNvSpPr/>
            <p:nvPr/>
          </p:nvSpPr>
          <p:spPr>
            <a:xfrm>
              <a:off x="559762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4" name="Google Shape;864;p50"/>
          <p:cNvGrpSpPr/>
          <p:nvPr/>
        </p:nvGrpSpPr>
        <p:grpSpPr>
          <a:xfrm>
            <a:off x="4865531" y="3766924"/>
            <a:ext cx="354145" cy="354145"/>
            <a:chOff x="5964175" y="4329750"/>
            <a:chExt cx="421350" cy="421350"/>
          </a:xfrm>
        </p:grpSpPr>
        <p:sp>
          <p:nvSpPr>
            <p:cNvPr id="865" name="Google Shape;865;p50"/>
            <p:cNvSpPr/>
            <p:nvPr/>
          </p:nvSpPr>
          <p:spPr>
            <a:xfrm>
              <a:off x="5964175" y="4329750"/>
              <a:ext cx="421350" cy="421350"/>
            </a:xfrm>
            <a:custGeom>
              <a:rect b="b" l="l" r="r" t="t"/>
              <a:pathLst>
                <a:path extrusionOk="0" fill="none" h="16854" w="16854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50"/>
            <p:cNvSpPr/>
            <p:nvPr/>
          </p:nvSpPr>
          <p:spPr>
            <a:xfrm>
              <a:off x="6322800" y="4360800"/>
              <a:ext cx="31675" cy="30475"/>
            </a:xfrm>
            <a:custGeom>
              <a:rect b="b" l="l" r="r" t="t"/>
              <a:pathLst>
                <a:path extrusionOk="0" fill="none" h="1219" w="1267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7" name="Google Shape;867;p50"/>
          <p:cNvGrpSpPr/>
          <p:nvPr/>
        </p:nvGrpSpPr>
        <p:grpSpPr>
          <a:xfrm>
            <a:off x="901439" y="4331908"/>
            <a:ext cx="372594" cy="360301"/>
            <a:chOff x="1247825" y="5001950"/>
            <a:chExt cx="443300" cy="428675"/>
          </a:xfrm>
        </p:grpSpPr>
        <p:sp>
          <p:nvSpPr>
            <p:cNvPr id="868" name="Google Shape;868;p50"/>
            <p:cNvSpPr/>
            <p:nvPr/>
          </p:nvSpPr>
          <p:spPr>
            <a:xfrm>
              <a:off x="1247825" y="5168175"/>
              <a:ext cx="373875" cy="221650"/>
            </a:xfrm>
            <a:custGeom>
              <a:rect b="b" l="l" r="r" t="t"/>
              <a:pathLst>
                <a:path extrusionOk="0" fill="none" h="8866" w="14955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50"/>
            <p:cNvSpPr/>
            <p:nvPr/>
          </p:nvSpPr>
          <p:spPr>
            <a:xfrm>
              <a:off x="1275850" y="5209575"/>
              <a:ext cx="60900" cy="87075"/>
            </a:xfrm>
            <a:custGeom>
              <a:rect b="b" l="l" r="r" t="t"/>
              <a:pathLst>
                <a:path extrusionOk="0" fill="none" h="3483" w="2436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50"/>
            <p:cNvSpPr/>
            <p:nvPr/>
          </p:nvSpPr>
          <p:spPr>
            <a:xfrm>
              <a:off x="1247825" y="5391625"/>
              <a:ext cx="443300" cy="39000"/>
            </a:xfrm>
            <a:custGeom>
              <a:rect b="b" l="l" r="r" t="t"/>
              <a:pathLst>
                <a:path extrusionOk="0" fill="none" h="1560" w="17732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50"/>
            <p:cNvSpPr/>
            <p:nvPr/>
          </p:nvSpPr>
          <p:spPr>
            <a:xfrm>
              <a:off x="14548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50"/>
            <p:cNvSpPr/>
            <p:nvPr/>
          </p:nvSpPr>
          <p:spPr>
            <a:xfrm>
              <a:off x="1411025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50"/>
            <p:cNvSpPr/>
            <p:nvPr/>
          </p:nvSpPr>
          <p:spPr>
            <a:xfrm>
              <a:off x="1498700" y="5001950"/>
              <a:ext cx="16450" cy="114475"/>
            </a:xfrm>
            <a:custGeom>
              <a:rect b="b" l="l" r="r" t="t"/>
              <a:pathLst>
                <a:path extrusionOk="0" fill="none" h="4579" w="658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4" name="Google Shape;874;p50"/>
          <p:cNvGrpSpPr/>
          <p:nvPr/>
        </p:nvGrpSpPr>
        <p:grpSpPr>
          <a:xfrm>
            <a:off x="1499685" y="4313985"/>
            <a:ext cx="306068" cy="389992"/>
            <a:chOff x="1959600" y="4980625"/>
            <a:chExt cx="364150" cy="464000"/>
          </a:xfrm>
        </p:grpSpPr>
        <p:sp>
          <p:nvSpPr>
            <p:cNvPr id="875" name="Google Shape;875;p50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50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50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50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50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50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50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2" name="Google Shape;882;p50"/>
          <p:cNvGrpSpPr/>
          <p:nvPr/>
        </p:nvGrpSpPr>
        <p:grpSpPr>
          <a:xfrm>
            <a:off x="2042165" y="4328840"/>
            <a:ext cx="351077" cy="360806"/>
            <a:chOff x="2605025" y="4998300"/>
            <a:chExt cx="417700" cy="429275"/>
          </a:xfrm>
        </p:grpSpPr>
        <p:sp>
          <p:nvSpPr>
            <p:cNvPr id="883" name="Google Shape;883;p50"/>
            <p:cNvSpPr/>
            <p:nvPr/>
          </p:nvSpPr>
          <p:spPr>
            <a:xfrm>
              <a:off x="2819350" y="5216875"/>
              <a:ext cx="202150" cy="210700"/>
            </a:xfrm>
            <a:custGeom>
              <a:rect b="b" l="l" r="r" t="t"/>
              <a:pathLst>
                <a:path extrusionOk="0" fill="none" h="8428" w="8086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50"/>
            <p:cNvSpPr/>
            <p:nvPr/>
          </p:nvSpPr>
          <p:spPr>
            <a:xfrm>
              <a:off x="2606225" y="4998300"/>
              <a:ext cx="203400" cy="207650"/>
            </a:xfrm>
            <a:custGeom>
              <a:rect b="b" l="l" r="r" t="t"/>
              <a:pathLst>
                <a:path extrusionOk="0" fill="none" h="8306" w="8136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50"/>
            <p:cNvSpPr/>
            <p:nvPr/>
          </p:nvSpPr>
          <p:spPr>
            <a:xfrm>
              <a:off x="2605025" y="5003775"/>
              <a:ext cx="417700" cy="417700"/>
            </a:xfrm>
            <a:custGeom>
              <a:rect b="b" l="l" r="r" t="t"/>
              <a:pathLst>
                <a:path extrusionOk="0" fill="none" h="16708" w="16708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6" name="Google Shape;886;p50"/>
          <p:cNvGrpSpPr/>
          <p:nvPr/>
        </p:nvGrpSpPr>
        <p:grpSpPr>
          <a:xfrm>
            <a:off x="2572857" y="4331908"/>
            <a:ext cx="419662" cy="349543"/>
            <a:chOff x="3236425" y="5001950"/>
            <a:chExt cx="499300" cy="415875"/>
          </a:xfrm>
        </p:grpSpPr>
        <p:sp>
          <p:nvSpPr>
            <p:cNvPr id="887" name="Google Shape;887;p50"/>
            <p:cNvSpPr/>
            <p:nvPr/>
          </p:nvSpPr>
          <p:spPr>
            <a:xfrm>
              <a:off x="3236425" y="5309425"/>
              <a:ext cx="499300" cy="108400"/>
            </a:xfrm>
            <a:custGeom>
              <a:rect b="b" l="l" r="r" t="t"/>
              <a:pathLst>
                <a:path extrusionOk="0" fill="none" h="4336" w="19972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50"/>
            <p:cNvSpPr/>
            <p:nvPr/>
          </p:nvSpPr>
          <p:spPr>
            <a:xfrm>
              <a:off x="3294875" y="5330725"/>
              <a:ext cx="382400" cy="25"/>
            </a:xfrm>
            <a:custGeom>
              <a:rect b="b" l="l" r="r" t="t"/>
              <a:pathLst>
                <a:path extrusionOk="0" fill="none" h="1" w="15296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50"/>
            <p:cNvSpPr/>
            <p:nvPr/>
          </p:nvSpPr>
          <p:spPr>
            <a:xfrm>
              <a:off x="3280250" y="5162675"/>
              <a:ext cx="411625" cy="140075"/>
            </a:xfrm>
            <a:custGeom>
              <a:rect b="b" l="l" r="r" t="t"/>
              <a:pathLst>
                <a:path extrusionOk="0" fill="none" h="5603" w="16465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50"/>
            <p:cNvSpPr/>
            <p:nvPr/>
          </p:nvSpPr>
          <p:spPr>
            <a:xfrm>
              <a:off x="34714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50"/>
            <p:cNvSpPr/>
            <p:nvPr/>
          </p:nvSpPr>
          <p:spPr>
            <a:xfrm>
              <a:off x="342760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50"/>
            <p:cNvSpPr/>
            <p:nvPr/>
          </p:nvSpPr>
          <p:spPr>
            <a:xfrm>
              <a:off x="3515275" y="5001950"/>
              <a:ext cx="16475" cy="114475"/>
            </a:xfrm>
            <a:custGeom>
              <a:rect b="b" l="l" r="r" t="t"/>
              <a:pathLst>
                <a:path extrusionOk="0" fill="none" h="4579" w="659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3" name="Google Shape;893;p50"/>
          <p:cNvGrpSpPr/>
          <p:nvPr/>
        </p:nvGrpSpPr>
        <p:grpSpPr>
          <a:xfrm>
            <a:off x="3187977" y="4313985"/>
            <a:ext cx="319369" cy="380263"/>
            <a:chOff x="3968275" y="4980625"/>
            <a:chExt cx="379975" cy="452425"/>
          </a:xfrm>
        </p:grpSpPr>
        <p:sp>
          <p:nvSpPr>
            <p:cNvPr id="894" name="Google Shape;894;p50"/>
            <p:cNvSpPr/>
            <p:nvPr/>
          </p:nvSpPr>
          <p:spPr>
            <a:xfrm>
              <a:off x="4168000" y="4980625"/>
              <a:ext cx="85875" cy="102325"/>
            </a:xfrm>
            <a:custGeom>
              <a:rect b="b" l="l" r="r" t="t"/>
              <a:pathLst>
                <a:path extrusionOk="0" fill="none" h="4093" w="3435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50"/>
            <p:cNvSpPr/>
            <p:nvPr/>
          </p:nvSpPr>
          <p:spPr>
            <a:xfrm>
              <a:off x="3968275" y="5043350"/>
              <a:ext cx="379975" cy="389700"/>
            </a:xfrm>
            <a:custGeom>
              <a:rect b="b" l="l" r="r" t="t"/>
              <a:pathLst>
                <a:path extrusionOk="0" fill="none" h="15588" w="15199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50"/>
            <p:cNvSpPr/>
            <p:nvPr/>
          </p:nvSpPr>
          <p:spPr>
            <a:xfrm>
              <a:off x="4031000" y="5150500"/>
              <a:ext cx="54200" cy="61525"/>
            </a:xfrm>
            <a:custGeom>
              <a:rect b="b" l="l" r="r" t="t"/>
              <a:pathLst>
                <a:path extrusionOk="0" fill="none" h="2461" w="2168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7" name="Google Shape;897;p50"/>
          <p:cNvGrpSpPr/>
          <p:nvPr/>
        </p:nvGrpSpPr>
        <p:grpSpPr>
          <a:xfrm>
            <a:off x="4843510" y="4398938"/>
            <a:ext cx="404323" cy="220085"/>
            <a:chOff x="5937975" y="5081700"/>
            <a:chExt cx="481050" cy="261850"/>
          </a:xfrm>
        </p:grpSpPr>
        <p:sp>
          <p:nvSpPr>
            <p:cNvPr id="898" name="Google Shape;898;p50"/>
            <p:cNvSpPr/>
            <p:nvPr/>
          </p:nvSpPr>
          <p:spPr>
            <a:xfrm>
              <a:off x="6104200" y="5081700"/>
              <a:ext cx="314825" cy="215575"/>
            </a:xfrm>
            <a:custGeom>
              <a:rect b="b" l="l" r="r" t="t"/>
              <a:pathLst>
                <a:path extrusionOk="0" fill="none" h="8623" w="12593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50"/>
            <p:cNvSpPr/>
            <p:nvPr/>
          </p:nvSpPr>
          <p:spPr>
            <a:xfrm>
              <a:off x="5937975" y="5210175"/>
              <a:ext cx="333700" cy="133375"/>
            </a:xfrm>
            <a:custGeom>
              <a:rect b="b" l="l" r="r" t="t"/>
              <a:pathLst>
                <a:path extrusionOk="0" fill="none" h="5335" w="13348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50"/>
            <p:cNvSpPr/>
            <p:nvPr/>
          </p:nvSpPr>
          <p:spPr>
            <a:xfrm>
              <a:off x="6352025" y="5109100"/>
              <a:ext cx="19500" cy="18900"/>
            </a:xfrm>
            <a:custGeom>
              <a:rect b="b" l="l" r="r" t="t"/>
              <a:pathLst>
                <a:path extrusionOk="0" h="756" w="78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1" name="Google Shape;901;p50"/>
          <p:cNvGrpSpPr/>
          <p:nvPr/>
        </p:nvGrpSpPr>
        <p:grpSpPr>
          <a:xfrm>
            <a:off x="5461718" y="4356472"/>
            <a:ext cx="290183" cy="333678"/>
            <a:chOff x="6673500" y="5031175"/>
            <a:chExt cx="345250" cy="397000"/>
          </a:xfrm>
        </p:grpSpPr>
        <p:sp>
          <p:nvSpPr>
            <p:cNvPr id="902" name="Google Shape;902;p50"/>
            <p:cNvSpPr/>
            <p:nvPr/>
          </p:nvSpPr>
          <p:spPr>
            <a:xfrm>
              <a:off x="6731950" y="5031175"/>
              <a:ext cx="105375" cy="147375"/>
            </a:xfrm>
            <a:custGeom>
              <a:rect b="b" l="l" r="r" t="t"/>
              <a:pathLst>
                <a:path extrusionOk="0" fill="none" h="5895" w="4215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50"/>
            <p:cNvSpPr/>
            <p:nvPr/>
          </p:nvSpPr>
          <p:spPr>
            <a:xfrm>
              <a:off x="6673500" y="5146850"/>
              <a:ext cx="84050" cy="116925"/>
            </a:xfrm>
            <a:custGeom>
              <a:rect b="b" l="l" r="r" t="t"/>
              <a:pathLst>
                <a:path extrusionOk="0" fill="none" h="4677" w="3362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50"/>
            <p:cNvSpPr/>
            <p:nvPr/>
          </p:nvSpPr>
          <p:spPr>
            <a:xfrm>
              <a:off x="6859225" y="5033600"/>
              <a:ext cx="105350" cy="144950"/>
            </a:xfrm>
            <a:custGeom>
              <a:rect b="b" l="l" r="r" t="t"/>
              <a:pathLst>
                <a:path extrusionOk="0" fill="none" h="5798" w="4214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50"/>
            <p:cNvSpPr/>
            <p:nvPr/>
          </p:nvSpPr>
          <p:spPr>
            <a:xfrm>
              <a:off x="6931675" y="5150500"/>
              <a:ext cx="87075" cy="115725"/>
            </a:xfrm>
            <a:custGeom>
              <a:rect b="b" l="l" r="r" t="t"/>
              <a:pathLst>
                <a:path extrusionOk="0" fill="none" h="4629" w="3483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50"/>
            <p:cNvSpPr/>
            <p:nvPr/>
          </p:nvSpPr>
          <p:spPr>
            <a:xfrm>
              <a:off x="6715525" y="5180350"/>
              <a:ext cx="263050" cy="247825"/>
            </a:xfrm>
            <a:custGeom>
              <a:rect b="b" l="l" r="r" t="t"/>
              <a:pathLst>
                <a:path extrusionOk="0" fill="none" h="9913" w="10522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7" name="Google Shape;907;p50"/>
          <p:cNvGrpSpPr/>
          <p:nvPr/>
        </p:nvGrpSpPr>
        <p:grpSpPr>
          <a:xfrm>
            <a:off x="3153705" y="381117"/>
            <a:ext cx="387933" cy="345971"/>
            <a:chOff x="3927500" y="301425"/>
            <a:chExt cx="461550" cy="411625"/>
          </a:xfrm>
        </p:grpSpPr>
        <p:sp>
          <p:nvSpPr>
            <p:cNvPr id="908" name="Google Shape;908;p50"/>
            <p:cNvSpPr/>
            <p:nvPr/>
          </p:nvSpPr>
          <p:spPr>
            <a:xfrm>
              <a:off x="4080925" y="302050"/>
              <a:ext cx="154075" cy="411000"/>
            </a:xfrm>
            <a:custGeom>
              <a:rect b="b" l="l" r="r" t="t"/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50"/>
            <p:cNvSpPr/>
            <p:nvPr/>
          </p:nvSpPr>
          <p:spPr>
            <a:xfrm>
              <a:off x="3927500" y="301425"/>
              <a:ext cx="153450" cy="406150"/>
            </a:xfrm>
            <a:custGeom>
              <a:rect b="b" l="l" r="r" t="t"/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50"/>
            <p:cNvSpPr/>
            <p:nvPr/>
          </p:nvSpPr>
          <p:spPr>
            <a:xfrm>
              <a:off x="4234975" y="306925"/>
              <a:ext cx="154075" cy="405525"/>
            </a:xfrm>
            <a:custGeom>
              <a:rect b="b" l="l" r="r" t="t"/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50"/>
            <p:cNvSpPr/>
            <p:nvPr/>
          </p:nvSpPr>
          <p:spPr>
            <a:xfrm>
              <a:off x="4295850" y="442075"/>
              <a:ext cx="46300" cy="26225"/>
            </a:xfrm>
            <a:custGeom>
              <a:rect b="b" l="l" r="r" t="t"/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50"/>
            <p:cNvSpPr/>
            <p:nvPr/>
          </p:nvSpPr>
          <p:spPr>
            <a:xfrm>
              <a:off x="4296475" y="415900"/>
              <a:ext cx="45075" cy="78575"/>
            </a:xfrm>
            <a:custGeom>
              <a:rect b="b" l="l" r="r" t="t"/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50"/>
            <p:cNvSpPr/>
            <p:nvPr/>
          </p:nvSpPr>
          <p:spPr>
            <a:xfrm>
              <a:off x="3968275" y="590050"/>
              <a:ext cx="25" cy="6100"/>
            </a:xfrm>
            <a:custGeom>
              <a:rect b="b" l="l" r="r" t="t"/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50"/>
            <p:cNvSpPr/>
            <p:nvPr/>
          </p:nvSpPr>
          <p:spPr>
            <a:xfrm>
              <a:off x="3970725" y="558375"/>
              <a:ext cx="1850" cy="12200"/>
            </a:xfrm>
            <a:custGeom>
              <a:rect b="b" l="l" r="r" t="t"/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50"/>
            <p:cNvSpPr/>
            <p:nvPr/>
          </p:nvSpPr>
          <p:spPr>
            <a:xfrm>
              <a:off x="3976200" y="527325"/>
              <a:ext cx="3675" cy="12200"/>
            </a:xfrm>
            <a:custGeom>
              <a:rect b="b" l="l" r="r" t="t"/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50"/>
            <p:cNvSpPr/>
            <p:nvPr/>
          </p:nvSpPr>
          <p:spPr>
            <a:xfrm>
              <a:off x="3985950" y="498100"/>
              <a:ext cx="4875" cy="10975"/>
            </a:xfrm>
            <a:custGeom>
              <a:rect b="b" l="l" r="r" t="t"/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50"/>
            <p:cNvSpPr/>
            <p:nvPr/>
          </p:nvSpPr>
          <p:spPr>
            <a:xfrm>
              <a:off x="4000550" y="471300"/>
              <a:ext cx="7325" cy="9775"/>
            </a:xfrm>
            <a:custGeom>
              <a:rect b="b" l="l" r="r" t="t"/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50"/>
            <p:cNvSpPr/>
            <p:nvPr/>
          </p:nvSpPr>
          <p:spPr>
            <a:xfrm>
              <a:off x="4021250" y="450600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50"/>
            <p:cNvSpPr/>
            <p:nvPr/>
          </p:nvSpPr>
          <p:spPr>
            <a:xfrm>
              <a:off x="4049250" y="440250"/>
              <a:ext cx="11600" cy="2475"/>
            </a:xfrm>
            <a:custGeom>
              <a:rect b="b" l="l" r="r" t="t"/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50"/>
            <p:cNvSpPr/>
            <p:nvPr/>
          </p:nvSpPr>
          <p:spPr>
            <a:xfrm>
              <a:off x="4080325" y="439650"/>
              <a:ext cx="12200" cy="1850"/>
            </a:xfrm>
            <a:custGeom>
              <a:rect b="b" l="l" r="r" t="t"/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50"/>
            <p:cNvSpPr/>
            <p:nvPr/>
          </p:nvSpPr>
          <p:spPr>
            <a:xfrm>
              <a:off x="4110150" y="450000"/>
              <a:ext cx="9150" cy="7950"/>
            </a:xfrm>
            <a:custGeom>
              <a:rect b="b" l="l" r="r" t="t"/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50"/>
            <p:cNvSpPr/>
            <p:nvPr/>
          </p:nvSpPr>
          <p:spPr>
            <a:xfrm>
              <a:off x="4130250" y="473750"/>
              <a:ext cx="4900" cy="10975"/>
            </a:xfrm>
            <a:custGeom>
              <a:rect b="b" l="l" r="r" t="t"/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50"/>
            <p:cNvSpPr/>
            <p:nvPr/>
          </p:nvSpPr>
          <p:spPr>
            <a:xfrm>
              <a:off x="4141800" y="502975"/>
              <a:ext cx="3700" cy="11600"/>
            </a:xfrm>
            <a:custGeom>
              <a:rect b="b" l="l" r="r" t="t"/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50"/>
            <p:cNvSpPr/>
            <p:nvPr/>
          </p:nvSpPr>
          <p:spPr>
            <a:xfrm>
              <a:off x="4150950" y="533425"/>
              <a:ext cx="3675" cy="11575"/>
            </a:xfrm>
            <a:custGeom>
              <a:rect b="b" l="l" r="r" t="t"/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50"/>
            <p:cNvSpPr/>
            <p:nvPr/>
          </p:nvSpPr>
          <p:spPr>
            <a:xfrm>
              <a:off x="4160675" y="563850"/>
              <a:ext cx="4900" cy="11000"/>
            </a:xfrm>
            <a:custGeom>
              <a:rect b="b" l="l" r="r" t="t"/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50"/>
            <p:cNvSpPr/>
            <p:nvPr/>
          </p:nvSpPr>
          <p:spPr>
            <a:xfrm>
              <a:off x="4175300" y="591875"/>
              <a:ext cx="7325" cy="9150"/>
            </a:xfrm>
            <a:custGeom>
              <a:rect b="b" l="l" r="r" t="t"/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50"/>
            <p:cNvSpPr/>
            <p:nvPr/>
          </p:nvSpPr>
          <p:spPr>
            <a:xfrm>
              <a:off x="4198425" y="613175"/>
              <a:ext cx="11000" cy="4900"/>
            </a:xfrm>
            <a:custGeom>
              <a:rect b="b" l="l" r="r" t="t"/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50"/>
            <p:cNvSpPr/>
            <p:nvPr/>
          </p:nvSpPr>
          <p:spPr>
            <a:xfrm>
              <a:off x="4228275" y="621100"/>
              <a:ext cx="12200" cy="625"/>
            </a:xfrm>
            <a:custGeom>
              <a:rect b="b" l="l" r="r" t="t"/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50"/>
            <p:cNvSpPr/>
            <p:nvPr/>
          </p:nvSpPr>
          <p:spPr>
            <a:xfrm>
              <a:off x="4259925" y="616225"/>
              <a:ext cx="11600" cy="3075"/>
            </a:xfrm>
            <a:custGeom>
              <a:rect b="b" l="l" r="r" t="t"/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50"/>
            <p:cNvSpPr/>
            <p:nvPr/>
          </p:nvSpPr>
          <p:spPr>
            <a:xfrm>
              <a:off x="4289775" y="602225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50"/>
            <p:cNvSpPr/>
            <p:nvPr/>
          </p:nvSpPr>
          <p:spPr>
            <a:xfrm>
              <a:off x="4313525" y="577875"/>
              <a:ext cx="6100" cy="10375"/>
            </a:xfrm>
            <a:custGeom>
              <a:rect b="b" l="l" r="r" t="t"/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50"/>
            <p:cNvSpPr/>
            <p:nvPr/>
          </p:nvSpPr>
          <p:spPr>
            <a:xfrm>
              <a:off x="4326300" y="547425"/>
              <a:ext cx="2450" cy="12200"/>
            </a:xfrm>
            <a:custGeom>
              <a:rect b="b" l="l" r="r" t="t"/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50"/>
            <p:cNvSpPr/>
            <p:nvPr/>
          </p:nvSpPr>
          <p:spPr>
            <a:xfrm>
              <a:off x="4329350" y="515750"/>
              <a:ext cx="625" cy="12200"/>
            </a:xfrm>
            <a:custGeom>
              <a:rect b="b" l="l" r="r" t="t"/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50"/>
            <p:cNvSpPr/>
            <p:nvPr/>
          </p:nvSpPr>
          <p:spPr>
            <a:xfrm>
              <a:off x="4325075" y="488975"/>
              <a:ext cx="1250" cy="6100"/>
            </a:xfrm>
            <a:custGeom>
              <a:rect b="b" l="l" r="r" t="t"/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5" name="Google Shape;935;p50"/>
          <p:cNvGrpSpPr/>
          <p:nvPr/>
        </p:nvGrpSpPr>
        <p:grpSpPr>
          <a:xfrm>
            <a:off x="5441252" y="387778"/>
            <a:ext cx="332670" cy="332670"/>
            <a:chOff x="6649150" y="309350"/>
            <a:chExt cx="395800" cy="395800"/>
          </a:xfrm>
        </p:grpSpPr>
        <p:sp>
          <p:nvSpPr>
            <p:cNvPr id="936" name="Google Shape;936;p50"/>
            <p:cNvSpPr/>
            <p:nvPr/>
          </p:nvSpPr>
          <p:spPr>
            <a:xfrm>
              <a:off x="6649150" y="309350"/>
              <a:ext cx="395800" cy="395800"/>
            </a:xfrm>
            <a:custGeom>
              <a:rect b="b" l="l" r="r" t="t"/>
              <a:pathLst>
                <a:path extrusionOk="0" fill="none" h="15832" w="15832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50"/>
            <p:cNvSpPr/>
            <p:nvPr/>
          </p:nvSpPr>
          <p:spPr>
            <a:xfrm>
              <a:off x="6673500" y="333700"/>
              <a:ext cx="347100" cy="347100"/>
            </a:xfrm>
            <a:custGeom>
              <a:rect b="b" l="l" r="r" t="t"/>
              <a:pathLst>
                <a:path extrusionOk="0" fill="none" h="13884" w="13884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50"/>
            <p:cNvSpPr/>
            <p:nvPr/>
          </p:nvSpPr>
          <p:spPr>
            <a:xfrm>
              <a:off x="6848850" y="397625"/>
              <a:ext cx="54825" cy="169300"/>
            </a:xfrm>
            <a:custGeom>
              <a:rect b="b" l="l" r="r" t="t"/>
              <a:pathLst>
                <a:path extrusionOk="0" fill="none" h="6772" w="2193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50"/>
            <p:cNvSpPr/>
            <p:nvPr/>
          </p:nvSpPr>
          <p:spPr>
            <a:xfrm>
              <a:off x="6847025" y="33370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50"/>
            <p:cNvSpPr/>
            <p:nvPr/>
          </p:nvSpPr>
          <p:spPr>
            <a:xfrm>
              <a:off x="6760575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50"/>
            <p:cNvSpPr/>
            <p:nvPr/>
          </p:nvSpPr>
          <p:spPr>
            <a:xfrm>
              <a:off x="6760575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50"/>
            <p:cNvSpPr/>
            <p:nvPr/>
          </p:nvSpPr>
          <p:spPr>
            <a:xfrm>
              <a:off x="6696650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50"/>
            <p:cNvSpPr/>
            <p:nvPr/>
          </p:nvSpPr>
          <p:spPr>
            <a:xfrm>
              <a:off x="6696650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50"/>
            <p:cNvSpPr/>
            <p:nvPr/>
          </p:nvSpPr>
          <p:spPr>
            <a:xfrm>
              <a:off x="667350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50"/>
            <p:cNvSpPr/>
            <p:nvPr/>
          </p:nvSpPr>
          <p:spPr>
            <a:xfrm>
              <a:off x="6696650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50"/>
            <p:cNvSpPr/>
            <p:nvPr/>
          </p:nvSpPr>
          <p:spPr>
            <a:xfrm>
              <a:off x="6696650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50"/>
            <p:cNvSpPr/>
            <p:nvPr/>
          </p:nvSpPr>
          <p:spPr>
            <a:xfrm>
              <a:off x="6760575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50"/>
            <p:cNvSpPr/>
            <p:nvPr/>
          </p:nvSpPr>
          <p:spPr>
            <a:xfrm>
              <a:off x="6760575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50"/>
            <p:cNvSpPr/>
            <p:nvPr/>
          </p:nvSpPr>
          <p:spPr>
            <a:xfrm>
              <a:off x="6847025" y="65155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50"/>
            <p:cNvSpPr/>
            <p:nvPr/>
          </p:nvSpPr>
          <p:spPr>
            <a:xfrm>
              <a:off x="6919500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50"/>
            <p:cNvSpPr/>
            <p:nvPr/>
          </p:nvSpPr>
          <p:spPr>
            <a:xfrm>
              <a:off x="6933500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50"/>
            <p:cNvSpPr/>
            <p:nvPr/>
          </p:nvSpPr>
          <p:spPr>
            <a:xfrm>
              <a:off x="6972475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50"/>
            <p:cNvSpPr/>
            <p:nvPr/>
          </p:nvSpPr>
          <p:spPr>
            <a:xfrm>
              <a:off x="6997425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50"/>
            <p:cNvSpPr/>
            <p:nvPr/>
          </p:nvSpPr>
          <p:spPr>
            <a:xfrm>
              <a:off x="699135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50"/>
            <p:cNvSpPr/>
            <p:nvPr/>
          </p:nvSpPr>
          <p:spPr>
            <a:xfrm>
              <a:off x="6972475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50"/>
            <p:cNvSpPr/>
            <p:nvPr/>
          </p:nvSpPr>
          <p:spPr>
            <a:xfrm>
              <a:off x="6997425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50"/>
            <p:cNvSpPr/>
            <p:nvPr/>
          </p:nvSpPr>
          <p:spPr>
            <a:xfrm>
              <a:off x="6919500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50"/>
            <p:cNvSpPr/>
            <p:nvPr/>
          </p:nvSpPr>
          <p:spPr>
            <a:xfrm>
              <a:off x="6933500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9" name="Google Shape;959;p50"/>
          <p:cNvGrpSpPr/>
          <p:nvPr/>
        </p:nvGrpSpPr>
        <p:grpSpPr>
          <a:xfrm>
            <a:off x="4873705" y="395448"/>
            <a:ext cx="337797" cy="319873"/>
            <a:chOff x="5973900" y="318475"/>
            <a:chExt cx="401900" cy="380575"/>
          </a:xfrm>
        </p:grpSpPr>
        <p:sp>
          <p:nvSpPr>
            <p:cNvPr id="960" name="Google Shape;960;p50"/>
            <p:cNvSpPr/>
            <p:nvPr/>
          </p:nvSpPr>
          <p:spPr>
            <a:xfrm>
              <a:off x="5973900" y="337975"/>
              <a:ext cx="401900" cy="67000"/>
            </a:xfrm>
            <a:custGeom>
              <a:rect b="b" l="l" r="r" t="t"/>
              <a:pathLst>
                <a:path extrusionOk="0" fill="none" h="2680" w="16076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50"/>
            <p:cNvSpPr/>
            <p:nvPr/>
          </p:nvSpPr>
          <p:spPr>
            <a:xfrm>
              <a:off x="6024450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50"/>
            <p:cNvSpPr/>
            <p:nvPr/>
          </p:nvSpPr>
          <p:spPr>
            <a:xfrm>
              <a:off x="6280175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50"/>
            <p:cNvSpPr/>
            <p:nvPr/>
          </p:nvSpPr>
          <p:spPr>
            <a:xfrm>
              <a:off x="5973900" y="667375"/>
              <a:ext cx="401900" cy="31675"/>
            </a:xfrm>
            <a:custGeom>
              <a:rect b="b" l="l" r="r" t="t"/>
              <a:pathLst>
                <a:path extrusionOk="0" fill="none" h="1267" w="1607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50"/>
            <p:cNvSpPr/>
            <p:nvPr/>
          </p:nvSpPr>
          <p:spPr>
            <a:xfrm>
              <a:off x="6302700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50"/>
            <p:cNvSpPr/>
            <p:nvPr/>
          </p:nvSpPr>
          <p:spPr>
            <a:xfrm>
              <a:off x="6046975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50"/>
            <p:cNvSpPr/>
            <p:nvPr/>
          </p:nvSpPr>
          <p:spPr>
            <a:xfrm>
              <a:off x="5973900" y="407375"/>
              <a:ext cx="401900" cy="272200"/>
            </a:xfrm>
            <a:custGeom>
              <a:rect b="b" l="l" r="r" t="t"/>
              <a:pathLst>
                <a:path extrusionOk="0" fill="none" h="10888" w="16076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50"/>
            <p:cNvSpPr/>
            <p:nvPr/>
          </p:nvSpPr>
          <p:spPr>
            <a:xfrm>
              <a:off x="6024450" y="456100"/>
              <a:ext cx="300800" cy="175375"/>
            </a:xfrm>
            <a:custGeom>
              <a:rect b="b" l="l" r="r" t="t"/>
              <a:pathLst>
                <a:path extrusionOk="0" fill="none" h="7015" w="12032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50"/>
            <p:cNvSpPr/>
            <p:nvPr/>
          </p:nvSpPr>
          <p:spPr>
            <a:xfrm>
              <a:off x="6024450" y="57300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50"/>
            <p:cNvSpPr/>
            <p:nvPr/>
          </p:nvSpPr>
          <p:spPr>
            <a:xfrm>
              <a:off x="6024450" y="51455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50"/>
            <p:cNvSpPr/>
            <p:nvPr/>
          </p:nvSpPr>
          <p:spPr>
            <a:xfrm>
              <a:off x="626495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50"/>
            <p:cNvSpPr/>
            <p:nvPr/>
          </p:nvSpPr>
          <p:spPr>
            <a:xfrm>
              <a:off x="620467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50"/>
            <p:cNvSpPr/>
            <p:nvPr/>
          </p:nvSpPr>
          <p:spPr>
            <a:xfrm>
              <a:off x="614500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50"/>
            <p:cNvSpPr/>
            <p:nvPr/>
          </p:nvSpPr>
          <p:spPr>
            <a:xfrm>
              <a:off x="608472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4" name="Google Shape;974;p50"/>
          <p:cNvGrpSpPr/>
          <p:nvPr/>
        </p:nvGrpSpPr>
        <p:grpSpPr>
          <a:xfrm>
            <a:off x="918858" y="908741"/>
            <a:ext cx="342882" cy="418128"/>
            <a:chOff x="1268550" y="929175"/>
            <a:chExt cx="407950" cy="497475"/>
          </a:xfrm>
        </p:grpSpPr>
        <p:sp>
          <p:nvSpPr>
            <p:cNvPr id="975" name="Google Shape;975;p50"/>
            <p:cNvSpPr/>
            <p:nvPr/>
          </p:nvSpPr>
          <p:spPr>
            <a:xfrm>
              <a:off x="12685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50"/>
            <p:cNvSpPr/>
            <p:nvPr/>
          </p:nvSpPr>
          <p:spPr>
            <a:xfrm>
              <a:off x="12989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50"/>
            <p:cNvSpPr/>
            <p:nvPr/>
          </p:nvSpPr>
          <p:spPr>
            <a:xfrm>
              <a:off x="15924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8" name="Google Shape;978;p50"/>
          <p:cNvGrpSpPr/>
          <p:nvPr/>
        </p:nvGrpSpPr>
        <p:grpSpPr>
          <a:xfrm>
            <a:off x="5404922" y="924605"/>
            <a:ext cx="405331" cy="388962"/>
            <a:chOff x="6605925" y="948050"/>
            <a:chExt cx="482250" cy="462775"/>
          </a:xfrm>
        </p:grpSpPr>
        <p:sp>
          <p:nvSpPr>
            <p:cNvPr id="979" name="Google Shape;979;p50"/>
            <p:cNvSpPr/>
            <p:nvPr/>
          </p:nvSpPr>
          <p:spPr>
            <a:xfrm>
              <a:off x="6847025" y="1209875"/>
              <a:ext cx="60325" cy="200950"/>
            </a:xfrm>
            <a:custGeom>
              <a:rect b="b" l="l" r="r" t="t"/>
              <a:pathLst>
                <a:path extrusionOk="0" fill="none" h="8038" w="2413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50"/>
            <p:cNvSpPr/>
            <p:nvPr/>
          </p:nvSpPr>
          <p:spPr>
            <a:xfrm>
              <a:off x="6605925" y="971800"/>
              <a:ext cx="482250" cy="228350"/>
            </a:xfrm>
            <a:custGeom>
              <a:rect b="b" l="l" r="r" t="t"/>
              <a:pathLst>
                <a:path extrusionOk="0" fill="none" h="9134" w="1929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50"/>
            <p:cNvSpPr/>
            <p:nvPr/>
          </p:nvSpPr>
          <p:spPr>
            <a:xfrm>
              <a:off x="6847025" y="948050"/>
              <a:ext cx="25" cy="23775"/>
            </a:xfrm>
            <a:custGeom>
              <a:rect b="b" l="l" r="r" t="t"/>
              <a:pathLst>
                <a:path extrusionOk="0" fill="none" h="951" w="1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50"/>
            <p:cNvSpPr/>
            <p:nvPr/>
          </p:nvSpPr>
          <p:spPr>
            <a:xfrm>
              <a:off x="6847025" y="1001025"/>
              <a:ext cx="25" cy="183900"/>
            </a:xfrm>
            <a:custGeom>
              <a:rect b="b" l="l" r="r" t="t"/>
              <a:pathLst>
                <a:path extrusionOk="0" fill="none" h="7356" w="1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50"/>
            <p:cNvSpPr/>
            <p:nvPr/>
          </p:nvSpPr>
          <p:spPr>
            <a:xfrm>
              <a:off x="6872000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50"/>
            <p:cNvSpPr/>
            <p:nvPr/>
          </p:nvSpPr>
          <p:spPr>
            <a:xfrm>
              <a:off x="6736825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5" name="Google Shape;985;p50"/>
          <p:cNvGrpSpPr/>
          <p:nvPr/>
        </p:nvGrpSpPr>
        <p:grpSpPr>
          <a:xfrm>
            <a:off x="5499604" y="2076574"/>
            <a:ext cx="215966" cy="342399"/>
            <a:chOff x="6718575" y="2318625"/>
            <a:chExt cx="256950" cy="407375"/>
          </a:xfrm>
        </p:grpSpPr>
        <p:sp>
          <p:nvSpPr>
            <p:cNvPr id="986" name="Google Shape;986;p50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50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50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50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50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50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50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50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4" name="Google Shape;994;p50"/>
          <p:cNvGrpSpPr/>
          <p:nvPr/>
        </p:nvGrpSpPr>
        <p:grpSpPr>
          <a:xfrm>
            <a:off x="2600993" y="2703482"/>
            <a:ext cx="363369" cy="221115"/>
            <a:chOff x="3269900" y="3064500"/>
            <a:chExt cx="432325" cy="263075"/>
          </a:xfrm>
        </p:grpSpPr>
        <p:sp>
          <p:nvSpPr>
            <p:cNvPr id="995" name="Google Shape;995;p50"/>
            <p:cNvSpPr/>
            <p:nvPr/>
          </p:nvSpPr>
          <p:spPr>
            <a:xfrm>
              <a:off x="3269900" y="3064500"/>
              <a:ext cx="432325" cy="263075"/>
            </a:xfrm>
            <a:custGeom>
              <a:rect b="b" l="l" r="r" t="t"/>
              <a:pathLst>
                <a:path extrusionOk="0" fill="none" h="10523" w="17293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50"/>
            <p:cNvSpPr/>
            <p:nvPr/>
          </p:nvSpPr>
          <p:spPr>
            <a:xfrm>
              <a:off x="3445875" y="3155825"/>
              <a:ext cx="80400" cy="80400"/>
            </a:xfrm>
            <a:custGeom>
              <a:rect b="b" l="l" r="r" t="t"/>
              <a:pathLst>
                <a:path extrusionOk="0" fill="none" h="3216" w="3216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50"/>
            <p:cNvSpPr/>
            <p:nvPr/>
          </p:nvSpPr>
          <p:spPr>
            <a:xfrm>
              <a:off x="3381925" y="3091900"/>
              <a:ext cx="208275" cy="208275"/>
            </a:xfrm>
            <a:custGeom>
              <a:rect b="b" l="l" r="r" t="t"/>
              <a:pathLst>
                <a:path extrusionOk="0" fill="none" h="8331" w="8331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8" name="Google Shape;998;p50"/>
          <p:cNvGrpSpPr/>
          <p:nvPr/>
        </p:nvGrpSpPr>
        <p:grpSpPr>
          <a:xfrm>
            <a:off x="5475019" y="2635926"/>
            <a:ext cx="265115" cy="372594"/>
            <a:chOff x="6689325" y="2984125"/>
            <a:chExt cx="315425" cy="443300"/>
          </a:xfrm>
        </p:grpSpPr>
        <p:sp>
          <p:nvSpPr>
            <p:cNvPr id="999" name="Google Shape;999;p50"/>
            <p:cNvSpPr/>
            <p:nvPr/>
          </p:nvSpPr>
          <p:spPr>
            <a:xfrm>
              <a:off x="6689325" y="2984125"/>
              <a:ext cx="315425" cy="77975"/>
            </a:xfrm>
            <a:custGeom>
              <a:rect b="b" l="l" r="r" t="t"/>
              <a:pathLst>
                <a:path extrusionOk="0" fill="none" h="3119" w="12617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50"/>
            <p:cNvSpPr/>
            <p:nvPr/>
          </p:nvSpPr>
          <p:spPr>
            <a:xfrm>
              <a:off x="6702125" y="3069375"/>
              <a:ext cx="289850" cy="358050"/>
            </a:xfrm>
            <a:custGeom>
              <a:rect b="b" l="l" r="r" t="t"/>
              <a:pathLst>
                <a:path extrusionOk="0" fill="none" h="14322" w="11594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50"/>
            <p:cNvSpPr/>
            <p:nvPr/>
          </p:nvSpPr>
          <p:spPr>
            <a:xfrm>
              <a:off x="67611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50"/>
            <p:cNvSpPr/>
            <p:nvPr/>
          </p:nvSpPr>
          <p:spPr>
            <a:xfrm>
              <a:off x="684702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50"/>
            <p:cNvSpPr/>
            <p:nvPr/>
          </p:nvSpPr>
          <p:spPr>
            <a:xfrm>
              <a:off x="69328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4" name="Google Shape;1004;p50"/>
          <p:cNvGrpSpPr/>
          <p:nvPr/>
        </p:nvGrpSpPr>
        <p:grpSpPr>
          <a:xfrm>
            <a:off x="1523745" y="3730594"/>
            <a:ext cx="256416" cy="414535"/>
            <a:chOff x="1988225" y="4286525"/>
            <a:chExt cx="305075" cy="493200"/>
          </a:xfrm>
        </p:grpSpPr>
        <p:sp>
          <p:nvSpPr>
            <p:cNvPr id="1005" name="Google Shape;1005;p50"/>
            <p:cNvSpPr/>
            <p:nvPr/>
          </p:nvSpPr>
          <p:spPr>
            <a:xfrm>
              <a:off x="2178800" y="4519725"/>
              <a:ext cx="114500" cy="114475"/>
            </a:xfrm>
            <a:custGeom>
              <a:rect b="b" l="l" r="r" t="t"/>
              <a:pathLst>
                <a:path extrusionOk="0" fill="none" h="4579" w="458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50"/>
            <p:cNvSpPr/>
            <p:nvPr/>
          </p:nvSpPr>
          <p:spPr>
            <a:xfrm>
              <a:off x="1988225" y="45392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50"/>
            <p:cNvSpPr/>
            <p:nvPr/>
          </p:nvSpPr>
          <p:spPr>
            <a:xfrm>
              <a:off x="2042425" y="4286525"/>
              <a:ext cx="239300" cy="236250"/>
            </a:xfrm>
            <a:custGeom>
              <a:rect b="b" l="l" r="r" t="t"/>
              <a:pathLst>
                <a:path extrusionOk="0" fill="none" h="9450" w="9572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50"/>
            <p:cNvSpPr/>
            <p:nvPr/>
          </p:nvSpPr>
          <p:spPr>
            <a:xfrm>
              <a:off x="2161750" y="4522750"/>
              <a:ext cx="25" cy="256975"/>
            </a:xfrm>
            <a:custGeom>
              <a:rect b="b" l="l" r="r" t="t"/>
              <a:pathLst>
                <a:path extrusionOk="0" fill="none" h="10279" w="1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50"/>
            <p:cNvSpPr/>
            <p:nvPr/>
          </p:nvSpPr>
          <p:spPr>
            <a:xfrm>
              <a:off x="2133750" y="4377850"/>
              <a:ext cx="56050" cy="56025"/>
            </a:xfrm>
            <a:custGeom>
              <a:rect b="b" l="l" r="r" t="t"/>
              <a:pathLst>
                <a:path extrusionOk="0" fill="none" h="2241" w="2242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50"/>
            <p:cNvSpPr/>
            <p:nvPr/>
          </p:nvSpPr>
          <p:spPr>
            <a:xfrm>
              <a:off x="2038150" y="45891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50"/>
            <p:cNvSpPr/>
            <p:nvPr/>
          </p:nvSpPr>
          <p:spPr>
            <a:xfrm>
              <a:off x="2194025" y="4564150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2" name="Google Shape;1012;p50"/>
          <p:cNvGrpSpPr/>
          <p:nvPr/>
        </p:nvGrpSpPr>
        <p:grpSpPr>
          <a:xfrm>
            <a:off x="2067737" y="3759759"/>
            <a:ext cx="309640" cy="392030"/>
            <a:chOff x="2635450" y="4321225"/>
            <a:chExt cx="368400" cy="466425"/>
          </a:xfrm>
        </p:grpSpPr>
        <p:sp>
          <p:nvSpPr>
            <p:cNvPr id="1013" name="Google Shape;1013;p50"/>
            <p:cNvSpPr/>
            <p:nvPr/>
          </p:nvSpPr>
          <p:spPr>
            <a:xfrm>
              <a:off x="2635450" y="4653050"/>
              <a:ext cx="368400" cy="134600"/>
            </a:xfrm>
            <a:custGeom>
              <a:rect b="b" l="l" r="r" t="t"/>
              <a:pathLst>
                <a:path extrusionOk="0" fill="none" h="5384" w="14736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50"/>
            <p:cNvSpPr/>
            <p:nvPr/>
          </p:nvSpPr>
          <p:spPr>
            <a:xfrm>
              <a:off x="2819350" y="4321225"/>
              <a:ext cx="25" cy="347075"/>
            </a:xfrm>
            <a:custGeom>
              <a:rect b="b" l="l" r="r" t="t"/>
              <a:pathLst>
                <a:path extrusionOk="0" fill="none" h="13883" w="1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50"/>
            <p:cNvSpPr/>
            <p:nvPr/>
          </p:nvSpPr>
          <p:spPr>
            <a:xfrm>
              <a:off x="2835175" y="4328525"/>
              <a:ext cx="114475" cy="114500"/>
            </a:xfrm>
            <a:custGeom>
              <a:rect b="b" l="l" r="r" t="t"/>
              <a:pathLst>
                <a:path extrusionOk="0" fill="none" h="4580" w="4579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50"/>
            <p:cNvSpPr/>
            <p:nvPr/>
          </p:nvSpPr>
          <p:spPr>
            <a:xfrm>
              <a:off x="2850400" y="4372975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50"/>
            <p:cNvSpPr/>
            <p:nvPr/>
          </p:nvSpPr>
          <p:spPr>
            <a:xfrm>
              <a:off x="2646425" y="44296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50"/>
            <p:cNvSpPr/>
            <p:nvPr/>
          </p:nvSpPr>
          <p:spPr>
            <a:xfrm>
              <a:off x="2696350" y="44795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9" name="Google Shape;1019;p50"/>
          <p:cNvGrpSpPr/>
          <p:nvPr/>
        </p:nvGrpSpPr>
        <p:grpSpPr>
          <a:xfrm>
            <a:off x="5436146" y="3750030"/>
            <a:ext cx="342882" cy="383835"/>
            <a:chOff x="6643075" y="4309650"/>
            <a:chExt cx="407950" cy="456675"/>
          </a:xfrm>
        </p:grpSpPr>
        <p:sp>
          <p:nvSpPr>
            <p:cNvPr id="1020" name="Google Shape;1020;p50"/>
            <p:cNvSpPr/>
            <p:nvPr/>
          </p:nvSpPr>
          <p:spPr>
            <a:xfrm>
              <a:off x="6643075" y="4698125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50"/>
            <p:cNvSpPr/>
            <p:nvPr/>
          </p:nvSpPr>
          <p:spPr>
            <a:xfrm>
              <a:off x="6643075" y="472735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50"/>
            <p:cNvSpPr/>
            <p:nvPr/>
          </p:nvSpPr>
          <p:spPr>
            <a:xfrm>
              <a:off x="6643075" y="475170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50"/>
            <p:cNvSpPr/>
            <p:nvPr/>
          </p:nvSpPr>
          <p:spPr>
            <a:xfrm>
              <a:off x="6672900" y="4309650"/>
              <a:ext cx="348900" cy="376300"/>
            </a:xfrm>
            <a:custGeom>
              <a:rect b="b" l="l" r="r" t="t"/>
              <a:pathLst>
                <a:path extrusionOk="0" fill="none" h="15052" w="13956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50"/>
            <p:cNvSpPr/>
            <p:nvPr/>
          </p:nvSpPr>
          <p:spPr>
            <a:xfrm>
              <a:off x="6805625" y="4452725"/>
              <a:ext cx="15850" cy="28050"/>
            </a:xfrm>
            <a:custGeom>
              <a:rect b="b" l="l" r="r" t="t"/>
              <a:pathLst>
                <a:path extrusionOk="0" fill="none" h="1122" w="634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50"/>
            <p:cNvSpPr/>
            <p:nvPr/>
          </p:nvSpPr>
          <p:spPr>
            <a:xfrm>
              <a:off x="6872600" y="4452725"/>
              <a:ext cx="15875" cy="28050"/>
            </a:xfrm>
            <a:custGeom>
              <a:rect b="b" l="l" r="r" t="t"/>
              <a:pathLst>
                <a:path extrusionOk="0" fill="none" h="1122" w="635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50"/>
            <p:cNvSpPr/>
            <p:nvPr/>
          </p:nvSpPr>
          <p:spPr>
            <a:xfrm>
              <a:off x="6709425" y="4414975"/>
              <a:ext cx="275250" cy="54825"/>
            </a:xfrm>
            <a:custGeom>
              <a:rect b="b" l="l" r="r" t="t"/>
              <a:pathLst>
                <a:path extrusionOk="0" fill="none" h="2193" w="1101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50"/>
            <p:cNvSpPr/>
            <p:nvPr/>
          </p:nvSpPr>
          <p:spPr>
            <a:xfrm>
              <a:off x="6733175" y="4382725"/>
              <a:ext cx="227750" cy="37150"/>
            </a:xfrm>
            <a:custGeom>
              <a:rect b="b" l="l" r="r" t="t"/>
              <a:pathLst>
                <a:path extrusionOk="0" fill="none" h="1486" w="911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50"/>
            <p:cNvSpPr/>
            <p:nvPr/>
          </p:nvSpPr>
          <p:spPr>
            <a:xfrm>
              <a:off x="6847025" y="4414975"/>
              <a:ext cx="25" cy="145550"/>
            </a:xfrm>
            <a:custGeom>
              <a:rect b="b" l="l" r="r" t="t"/>
              <a:pathLst>
                <a:path extrusionOk="0" fill="none" h="5822" w="1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9" name="Google Shape;1029;p50"/>
          <p:cNvGrpSpPr/>
          <p:nvPr/>
        </p:nvGrpSpPr>
        <p:grpSpPr>
          <a:xfrm>
            <a:off x="4251419" y="4291984"/>
            <a:ext cx="452420" cy="433992"/>
            <a:chOff x="5233525" y="4954450"/>
            <a:chExt cx="538275" cy="516350"/>
          </a:xfrm>
        </p:grpSpPr>
        <p:sp>
          <p:nvSpPr>
            <p:cNvPr id="1030" name="Google Shape;1030;p50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50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50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50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50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50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50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50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50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50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50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1" name="Google Shape;1041;p50"/>
          <p:cNvGrpSpPr/>
          <p:nvPr/>
        </p:nvGrpSpPr>
        <p:grpSpPr>
          <a:xfrm>
            <a:off x="3682338" y="4299654"/>
            <a:ext cx="460615" cy="418653"/>
            <a:chOff x="4556450" y="4963575"/>
            <a:chExt cx="548025" cy="498100"/>
          </a:xfrm>
        </p:grpSpPr>
        <p:sp>
          <p:nvSpPr>
            <p:cNvPr id="1042" name="Google Shape;1042;p50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50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50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50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50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7" name="Google Shape;1047;p50"/>
          <p:cNvGrpSpPr/>
          <p:nvPr/>
        </p:nvGrpSpPr>
        <p:grpSpPr>
          <a:xfrm>
            <a:off x="299620" y="4390239"/>
            <a:ext cx="445255" cy="246182"/>
            <a:chOff x="531800" y="5071350"/>
            <a:chExt cx="529750" cy="292900"/>
          </a:xfrm>
        </p:grpSpPr>
        <p:sp>
          <p:nvSpPr>
            <p:cNvPr id="1048" name="Google Shape;1048;p50"/>
            <p:cNvSpPr/>
            <p:nvPr/>
          </p:nvSpPr>
          <p:spPr>
            <a:xfrm>
              <a:off x="632875" y="5077450"/>
              <a:ext cx="272200" cy="185725"/>
            </a:xfrm>
            <a:custGeom>
              <a:rect b="b" l="l" r="r" t="t"/>
              <a:pathLst>
                <a:path extrusionOk="0" fill="none" h="7429" w="10888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50"/>
            <p:cNvSpPr/>
            <p:nvPr/>
          </p:nvSpPr>
          <p:spPr>
            <a:xfrm>
              <a:off x="886175" y="5071350"/>
              <a:ext cx="74300" cy="191825"/>
            </a:xfrm>
            <a:custGeom>
              <a:rect b="b" l="l" r="r" t="t"/>
              <a:pathLst>
                <a:path extrusionOk="0" fill="none" h="7673" w="2972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50"/>
            <p:cNvSpPr/>
            <p:nvPr/>
          </p:nvSpPr>
          <p:spPr>
            <a:xfrm>
              <a:off x="531800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50"/>
            <p:cNvSpPr/>
            <p:nvPr/>
          </p:nvSpPr>
          <p:spPr>
            <a:xfrm>
              <a:off x="859375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50"/>
            <p:cNvSpPr/>
            <p:nvPr/>
          </p:nvSpPr>
          <p:spPr>
            <a:xfrm>
              <a:off x="676100" y="5071350"/>
              <a:ext cx="86500" cy="7325"/>
            </a:xfrm>
            <a:custGeom>
              <a:rect b="b" l="l" r="r" t="t"/>
              <a:pathLst>
                <a:path extrusionOk="0" fill="none" h="293" w="346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50"/>
            <p:cNvSpPr/>
            <p:nvPr/>
          </p:nvSpPr>
          <p:spPr>
            <a:xfrm>
              <a:off x="941575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50"/>
            <p:cNvSpPr/>
            <p:nvPr/>
          </p:nvSpPr>
          <p:spPr>
            <a:xfrm>
              <a:off x="614600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5" name="Google Shape;1055;p50"/>
          <p:cNvGrpSpPr/>
          <p:nvPr/>
        </p:nvGrpSpPr>
        <p:grpSpPr>
          <a:xfrm>
            <a:off x="7243894" y="1803400"/>
            <a:ext cx="433992" cy="422729"/>
            <a:chOff x="5916675" y="927975"/>
            <a:chExt cx="516350" cy="502950"/>
          </a:xfrm>
        </p:grpSpPr>
        <p:sp>
          <p:nvSpPr>
            <p:cNvPr id="1056" name="Google Shape;1056;p50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38100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50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38100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8" name="Google Shape;1058;p50"/>
          <p:cNvGrpSpPr/>
          <p:nvPr/>
        </p:nvGrpSpPr>
        <p:grpSpPr>
          <a:xfrm>
            <a:off x="6359914" y="2509302"/>
            <a:ext cx="1079481" cy="1051467"/>
            <a:chOff x="5916675" y="927975"/>
            <a:chExt cx="516350" cy="502950"/>
          </a:xfrm>
        </p:grpSpPr>
        <p:sp>
          <p:nvSpPr>
            <p:cNvPr id="1059" name="Google Shape;1059;p50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99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50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99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1" name="Google Shape;1061;p50"/>
          <p:cNvGrpSpPr/>
          <p:nvPr/>
        </p:nvGrpSpPr>
        <p:grpSpPr>
          <a:xfrm>
            <a:off x="6360057" y="1803400"/>
            <a:ext cx="433992" cy="422729"/>
            <a:chOff x="5916675" y="927975"/>
            <a:chExt cx="516350" cy="502950"/>
          </a:xfrm>
        </p:grpSpPr>
        <p:sp>
          <p:nvSpPr>
            <p:cNvPr id="1062" name="Google Shape;1062;p50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50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64" name="Google Shape;1064;p50"/>
          <p:cNvSpPr/>
          <p:nvPr/>
        </p:nvSpPr>
        <p:spPr>
          <a:xfrm>
            <a:off x="7436055" y="20397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3810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5" name="Google Shape;1065;p50"/>
          <p:cNvSpPr/>
          <p:nvPr/>
        </p:nvSpPr>
        <p:spPr>
          <a:xfrm>
            <a:off x="6552218" y="20397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6" name="Google Shape;1066;p50"/>
          <p:cNvSpPr/>
          <p:nvPr/>
        </p:nvSpPr>
        <p:spPr>
          <a:xfrm>
            <a:off x="6837753" y="3097315"/>
            <a:ext cx="1000561" cy="565194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rgbClr val="6D9EE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7" name="Google Shape;1067;p5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2" name="Google Shape;1072;p51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1073" name="Google Shape;1073;p51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51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51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51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51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51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9" name="Google Shape;1079;p51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1080" name="Google Shape;1080;p51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51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51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51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4" name="Google Shape;1084;p51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1085" name="Google Shape;1085;p51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51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51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8" name="Google Shape;1088;p51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1089" name="Google Shape;1089;p51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51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51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51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51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4" name="Google Shape;1094;p51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1095" name="Google Shape;1095;p51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51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51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8" name="Google Shape;1098;p51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1099" name="Google Shape;1099;p51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51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51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51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3" name="Google Shape;1103;p51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1104" name="Google Shape;1104;p51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51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51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51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51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9" name="Google Shape;1109;p51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1110" name="Google Shape;1110;p51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51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51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51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51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51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6" name="Google Shape;1116;p51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117" name="Google Shape;1117;p51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51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9" name="Google Shape;1119;p51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120" name="Google Shape;1120;p51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51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51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3" name="Google Shape;1123;p51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124" name="Google Shape;1124;p51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51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51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51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51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51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0" name="Google Shape;1130;p51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131" name="Google Shape;1131;p51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51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51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51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51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6" name="Google Shape;1136;p51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137" name="Google Shape;1137;p51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51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51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0" name="Google Shape;1140;p51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141" name="Google Shape;1141;p51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142" name="Google Shape;1142;p51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3" name="Google Shape;1143;p51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4" name="Google Shape;1144;p51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5" name="Google Shape;1145;p51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6" name="Google Shape;1146;p51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7" name="Google Shape;1147;p51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8" name="Google Shape;1148;p51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9" name="Google Shape;1149;p51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0" name="Google Shape;1150;p51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1" name="Google Shape;1151;p51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52" name="Google Shape;1152;p51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51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51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51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51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51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8" name="Google Shape;1158;p51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159" name="Google Shape;1159;p51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51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51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51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3" name="Google Shape;1163;p51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164" name="Google Shape;1164;p51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51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51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51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51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9" name="Google Shape;1169;p51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170" name="Google Shape;1170;p51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51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51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51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51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51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6" name="Google Shape;1176;p51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177" name="Google Shape;1177;p51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51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51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51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1" name="Google Shape;1181;p51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182" name="Google Shape;1182;p51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51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51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51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6" name="Google Shape;1186;p51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187" name="Google Shape;1187;p51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51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51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51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51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92" name="Google Shape;1192;p51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193" name="Google Shape;1193;p5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4" name="Google Shape;1194;p5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5" name="Google Shape;1195;p5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6" name="Google Shape;1196;p5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7" name="Google Shape;1197;p5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8" name="Google Shape;1198;p5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9" name="Google Shape;1199;p5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0" name="Google Shape;1200;p5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1" name="Google Shape;1201;p5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2" name="Google Shape;1202;p5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03" name="Google Shape;1203;p51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204" name="Google Shape;1204;p51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51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51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07" name="Google Shape;1207;p51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208" name="Google Shape;1208;p5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9" name="Google Shape;1209;p5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0" name="Google Shape;1210;p5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1" name="Google Shape;1211;p5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2" name="Google Shape;1212;p5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3" name="Google Shape;1213;p5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4" name="Google Shape;1214;p5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5" name="Google Shape;1215;p5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6" name="Google Shape;1216;p5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7" name="Google Shape;1217;p5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18" name="Google Shape;1218;p51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219" name="Google Shape;1219;p51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51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51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51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23" name="Google Shape;1223;p51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224" name="Google Shape;1224;p5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5" name="Google Shape;1225;p5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6" name="Google Shape;1226;p5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7" name="Google Shape;1227;p5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8" name="Google Shape;1228;p5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9" name="Google Shape;1229;p5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0" name="Google Shape;1230;p5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1" name="Google Shape;1231;p5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2" name="Google Shape;1232;p5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3" name="Google Shape;1233;p5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34" name="Google Shape;1234;p51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235" name="Google Shape;1235;p51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51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51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51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51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51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51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2" name="Google Shape;1242;p51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243" name="Google Shape;1243;p51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51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51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51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7" name="Google Shape;1247;p51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248" name="Google Shape;1248;p51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51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51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51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2" name="Google Shape;1252;p51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253" name="Google Shape;1253;p51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51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51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51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51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8" name="Google Shape;1258;p51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259" name="Google Shape;1259;p51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51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51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51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51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51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5" name="Google Shape;1265;p51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266" name="Google Shape;1266;p51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51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51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9" name="Google Shape;1269;p51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270" name="Google Shape;1270;p51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51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51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51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51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5" name="Google Shape;1275;p51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276" name="Google Shape;1276;p51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51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51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51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51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51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2" name="Google Shape;1282;p51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283" name="Google Shape;1283;p51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51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51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6" name="Google Shape;1286;p51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287" name="Google Shape;1287;p51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51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51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51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1" name="Google Shape;1291;p51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292" name="Google Shape;1292;p51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51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51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51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51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51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8" name="Google Shape;1298;p51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299" name="Google Shape;1299;p51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51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51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51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51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51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51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6" name="Google Shape;1306;p51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307" name="Google Shape;1307;p51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51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51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51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1" name="Google Shape;1311;p51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312" name="Google Shape;1312;p51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51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51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5" name="Google Shape;1315;p51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316" name="Google Shape;1316;p51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51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51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9" name="Google Shape;1319;p51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320" name="Google Shape;1320;p51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51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51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51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4" name="Google Shape;1324;p51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325" name="Google Shape;1325;p51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51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51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51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9" name="Google Shape;1329;p51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330" name="Google Shape;1330;p51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51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51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51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51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5" name="Google Shape;1335;p51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336" name="Google Shape;1336;p51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51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51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51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51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51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2" name="Google Shape;1342;p51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343" name="Google Shape;1343;p51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51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51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51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51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51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51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0" name="Google Shape;1350;p51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351" name="Google Shape;1351;p51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51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51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51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51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51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51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51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51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51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51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51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3" name="Google Shape;1363;p51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364" name="Google Shape;1364;p51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51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51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51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8" name="Google Shape;1368;p51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369" name="Google Shape;1369;p51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51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51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2" name="Google Shape;1372;p51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373" name="Google Shape;1373;p51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51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51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51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51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51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9" name="Google Shape;1379;p51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380" name="Google Shape;1380;p51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51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51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51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51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51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51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51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8" name="Google Shape;1388;p51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389" name="Google Shape;1389;p51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51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51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51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51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51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51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51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51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51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51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51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1" name="Google Shape;1401;p51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402" name="Google Shape;1402;p51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51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51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51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51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51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51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51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51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51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51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51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4" name="Google Shape;1414;p51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415" name="Google Shape;1415;p51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51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51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51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51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51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51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51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51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51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51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51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7" name="Google Shape;1427;p51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428" name="Google Shape;1428;p51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51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51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51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1432;p51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3" name="Google Shape;1433;p51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4" name="Google Shape;1434;p51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435" name="Google Shape;1435;p51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6" name="Google Shape;1436;p51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7" name="Google Shape;1437;p51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51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51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51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1441;p51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1442;p51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1443;p51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51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51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6" name="Google Shape;1446;p51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51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51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51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0" name="Google Shape;1450;p51"/>
          <p:cNvGrpSpPr/>
          <p:nvPr/>
        </p:nvGrpSpPr>
        <p:grpSpPr>
          <a:xfrm>
            <a:off x="1879183" y="4379878"/>
            <a:ext cx="445738" cy="442950"/>
            <a:chOff x="1879183" y="4379878"/>
            <a:chExt cx="445738" cy="442950"/>
          </a:xfrm>
        </p:grpSpPr>
        <p:sp>
          <p:nvSpPr>
            <p:cNvPr id="1451" name="Google Shape;1451;p51"/>
            <p:cNvSpPr/>
            <p:nvPr/>
          </p:nvSpPr>
          <p:spPr>
            <a:xfrm>
              <a:off x="1879183" y="4379878"/>
              <a:ext cx="445738" cy="303917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2" name="Google Shape;1452;p51"/>
            <p:cNvSpPr/>
            <p:nvPr/>
          </p:nvSpPr>
          <p:spPr>
            <a:xfrm>
              <a:off x="1879183" y="4683795"/>
              <a:ext cx="262365" cy="72893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3" name="Google Shape;1453;p51"/>
            <p:cNvSpPr/>
            <p:nvPr/>
          </p:nvSpPr>
          <p:spPr>
            <a:xfrm>
              <a:off x="1977511" y="4711043"/>
              <a:ext cx="164036" cy="45646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4" name="Google Shape;1454;p51"/>
            <p:cNvSpPr/>
            <p:nvPr/>
          </p:nvSpPr>
          <p:spPr>
            <a:xfrm>
              <a:off x="1977511" y="4756688"/>
              <a:ext cx="82019" cy="66140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5" name="Google Shape;1455;p51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456" name="Google Shape;1456;p51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457" name="Google Shape;1457;p51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8" name="Google Shape;1458;p51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9" name="Google Shape;1459;p51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60" name="Google Shape;1460;p51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461" name="Google Shape;1461;p51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2" name="Google Shape;1462;p51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3" name="Google Shape;1463;p51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64" name="Google Shape;1464;p51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465" name="Google Shape;1465;p51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6" name="Google Shape;1466;p51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7" name="Google Shape;1467;p51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68" name="Google Shape;1468;p51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469" name="Google Shape;1469;p51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0" name="Google Shape;1470;p51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1" name="Google Shape;1471;p51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72" name="Google Shape;1472;p51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473" name="Google Shape;1473;p51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4" name="Google Shape;1474;p51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1475;p51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6" name="Google Shape;1476;p51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7" name="Google Shape;1477;p51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8" name="Google Shape;1478;p51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51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51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1" name="Google Shape;1481;p51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482" name="Google Shape;1482;p51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51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51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51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51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51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8" name="Google Shape;1488;p51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51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51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51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51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51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51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5" name="Google Shape;1495;p51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51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51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51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9" name="Google Shape;1499;p51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0" name="Google Shape;1500;p51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1" name="Google Shape;1501;p51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2" name="Google Shape;1502;p51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1503;p51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51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1505;p51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6" name="Google Shape;1506;p51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507" name="Google Shape;1507;p51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508" name="Google Shape;1508;p5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9" name="Google Shape;1509;p5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10" name="Google Shape;1510;p51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511" name="Google Shape;1511;p5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2" name="Google Shape;1512;p5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13" name="Google Shape;1513;p51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514" name="Google Shape;1514;p5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5" name="Google Shape;1515;p5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16" name="Google Shape;1516;p51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517" name="Google Shape;1517;p5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" name="Google Shape;1522;p52"/>
          <p:cNvSpPr txBox="1"/>
          <p:nvPr/>
        </p:nvSpPr>
        <p:spPr>
          <a:xfrm>
            <a:off x="808100" y="838075"/>
            <a:ext cx="80325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>
                <a:latin typeface="Titillium Web"/>
                <a:ea typeface="Titillium Web"/>
                <a:cs typeface="Titillium Web"/>
                <a:sym typeface="Titillium Web"/>
              </a:rPr>
              <a:t>Now you can use any emoji as an icon!</a:t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Titillium Web"/>
                <a:ea typeface="Titillium Web"/>
                <a:cs typeface="Titillium Web"/>
                <a:sym typeface="Titillium Web"/>
              </a:rPr>
              <a:t>And of course it resizes without losing quality and you can change the color.</a:t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tillium Web"/>
                <a:ea typeface="Titillium Web"/>
                <a:cs typeface="Titillium Web"/>
                <a:sym typeface="Titillium Web"/>
              </a:rPr>
              <a:t>How? Follow Google instructions </a:t>
            </a:r>
            <a:r>
              <a:rPr lang="en" u="sng">
                <a:latin typeface="Titillium Web"/>
                <a:ea typeface="Titillium Web"/>
                <a:cs typeface="Titillium Web"/>
                <a:sym typeface="Titillium Web"/>
                <a:hlinkClick r:id="rId3"/>
              </a:rPr>
              <a:t>https://twitter.com/googledocs/status/730087240156643328</a:t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523" name="Google Shape;1523;p52"/>
          <p:cNvSpPr txBox="1"/>
          <p:nvPr/>
        </p:nvSpPr>
        <p:spPr>
          <a:xfrm>
            <a:off x="808100" y="22980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Titillium Web"/>
                <a:ea typeface="Titillium Web"/>
                <a:cs typeface="Titillium Web"/>
                <a:sym typeface="Titillium Web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FF004E"/>
                </a:highlight>
                <a:latin typeface="Titillium Web"/>
                <a:ea typeface="Titillium Web"/>
                <a:cs typeface="Titillium Web"/>
                <a:sym typeface="Titillium Web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FF004E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524" name="Google Shape;1524;p5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28" name="Shape 1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9" name="Google Shape;1529;p5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0" name="Google Shape;1530;p53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531" name="Google Shape;1531;p53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532" name="Google Shape;1532;p53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533" name="Google Shape;1533;p53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34" name="Google Shape;1534;p53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35" name="Google Shape;1535;p53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536" name="Google Shape;1536;p53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37" name="Google Shape;1537;p53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38" name="Google Shape;1538;p53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539" name="Google Shape;1539;p53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40" name="Google Shape;1540;p53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41" name="Google Shape;1541;p53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542" name="Google Shape;1542;p53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43" name="Google Shape;1543;p53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type="ctrTitle"/>
          </p:nvPr>
        </p:nvSpPr>
        <p:spPr>
          <a:xfrm>
            <a:off x="826350" y="1519225"/>
            <a:ext cx="46383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02" name="Google Shape;102;p18"/>
          <p:cNvSpPr txBox="1"/>
          <p:nvPr>
            <p:ph idx="1" type="subTitle"/>
          </p:nvPr>
        </p:nvSpPr>
        <p:spPr>
          <a:xfrm>
            <a:off x="826350" y="2763850"/>
            <a:ext cx="76320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103" name="Google Shape;103;p1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idx="1" type="body"/>
          </p:nvPr>
        </p:nvSpPr>
        <p:spPr>
          <a:xfrm>
            <a:off x="1261050" y="1058150"/>
            <a:ext cx="5404500" cy="274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09" name="Google Shape;109;p1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4E"/>
                </a:solidFill>
              </a:rPr>
              <a:t>slide title</a:t>
            </a:r>
            <a:endParaRPr>
              <a:solidFill>
                <a:srgbClr val="FF004E"/>
              </a:solidFill>
            </a:endParaRPr>
          </a:p>
        </p:txBody>
      </p:sp>
      <p:sp>
        <p:nvSpPr>
          <p:cNvPr id="115" name="Google Shape;115;p20"/>
          <p:cNvSpPr txBox="1"/>
          <p:nvPr>
            <p:ph idx="1" type="body"/>
          </p:nvPr>
        </p:nvSpPr>
        <p:spPr>
          <a:xfrm>
            <a:off x="844425" y="1586325"/>
            <a:ext cx="5971500" cy="314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▪"/>
            </a:pPr>
            <a:r>
              <a:rPr lang="en"/>
              <a:t>Here you have a list of items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/>
              <a:t>And some text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16" name="Google Shape;116;p2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>
            <p:ph idx="4294967295" type="ctrTitle"/>
          </p:nvPr>
        </p:nvSpPr>
        <p:spPr>
          <a:xfrm>
            <a:off x="-186668" y="1354750"/>
            <a:ext cx="80694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</a:rPr>
              <a:t>BIG CONCEPT</a:t>
            </a:r>
            <a:endParaRPr sz="9600">
              <a:solidFill>
                <a:srgbClr val="FFFFFF"/>
              </a:solidFill>
            </a:endParaRPr>
          </a:p>
        </p:txBody>
      </p:sp>
      <p:sp>
        <p:nvSpPr>
          <p:cNvPr id="122" name="Google Shape;122;p21"/>
          <p:cNvSpPr txBox="1"/>
          <p:nvPr>
            <p:ph idx="4294967295" type="subTitle"/>
          </p:nvPr>
        </p:nvSpPr>
        <p:spPr>
          <a:xfrm>
            <a:off x="700000" y="2801950"/>
            <a:ext cx="3506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grpSp>
        <p:nvGrpSpPr>
          <p:cNvPr id="123" name="Google Shape;123;p21"/>
          <p:cNvGrpSpPr/>
          <p:nvPr/>
        </p:nvGrpSpPr>
        <p:grpSpPr>
          <a:xfrm>
            <a:off x="7462771" y="480773"/>
            <a:ext cx="1055530" cy="1055594"/>
            <a:chOff x="6643075" y="3664250"/>
            <a:chExt cx="407950" cy="407975"/>
          </a:xfrm>
        </p:grpSpPr>
        <p:sp>
          <p:nvSpPr>
            <p:cNvPr id="124" name="Google Shape;124;p21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21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6" name="Google Shape;126;p21"/>
          <p:cNvGrpSpPr/>
          <p:nvPr/>
        </p:nvGrpSpPr>
        <p:grpSpPr>
          <a:xfrm rot="2700000">
            <a:off x="6485596" y="678126"/>
            <a:ext cx="711027" cy="710987"/>
            <a:chOff x="576250" y="4319400"/>
            <a:chExt cx="442075" cy="442050"/>
          </a:xfrm>
        </p:grpSpPr>
        <p:sp>
          <p:nvSpPr>
            <p:cNvPr id="127" name="Google Shape;127;p21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21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21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21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2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/>
          <p:nvPr>
            <p:ph idx="1" type="body"/>
          </p:nvPr>
        </p:nvSpPr>
        <p:spPr>
          <a:xfrm>
            <a:off x="844425" y="1584700"/>
            <a:ext cx="3267300" cy="32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37" name="Google Shape;137;p22"/>
          <p:cNvSpPr txBox="1"/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</a:t>
            </a:r>
            <a:r>
              <a:rPr lang="en">
                <a:solidFill>
                  <a:srgbClr val="FF004E"/>
                </a:solidFill>
              </a:rPr>
              <a:t>your content</a:t>
            </a:r>
            <a:endParaRPr>
              <a:solidFill>
                <a:srgbClr val="FF004E"/>
              </a:solidFill>
            </a:endParaRPr>
          </a:p>
        </p:txBody>
      </p:sp>
      <p:sp>
        <p:nvSpPr>
          <p:cNvPr id="138" name="Google Shape;138;p22"/>
          <p:cNvSpPr txBox="1"/>
          <p:nvPr>
            <p:ph idx="2" type="body"/>
          </p:nvPr>
        </p:nvSpPr>
        <p:spPr>
          <a:xfrm>
            <a:off x="4308498" y="1584700"/>
            <a:ext cx="3267300" cy="32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39" name="Google Shape;139;p2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/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</a:t>
            </a:r>
            <a:r>
              <a:rPr lang="en">
                <a:solidFill>
                  <a:srgbClr val="FF004E"/>
                </a:solidFill>
              </a:rPr>
              <a:t>columns</a:t>
            </a:r>
            <a:endParaRPr>
              <a:solidFill>
                <a:srgbClr val="FF004E"/>
              </a:solidFill>
            </a:endParaRPr>
          </a:p>
        </p:txBody>
      </p:sp>
      <p:sp>
        <p:nvSpPr>
          <p:cNvPr id="145" name="Google Shape;145;p23"/>
          <p:cNvSpPr txBox="1"/>
          <p:nvPr>
            <p:ph idx="1" type="body"/>
          </p:nvPr>
        </p:nvSpPr>
        <p:spPr>
          <a:xfrm>
            <a:off x="844425" y="1610450"/>
            <a:ext cx="2257200" cy="3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46" name="Google Shape;146;p23"/>
          <p:cNvSpPr txBox="1"/>
          <p:nvPr>
            <p:ph idx="2" type="body"/>
          </p:nvPr>
        </p:nvSpPr>
        <p:spPr>
          <a:xfrm>
            <a:off x="3217286" y="1610450"/>
            <a:ext cx="2257200" cy="3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47" name="Google Shape;147;p23"/>
          <p:cNvSpPr txBox="1"/>
          <p:nvPr>
            <p:ph idx="3" type="body"/>
          </p:nvPr>
        </p:nvSpPr>
        <p:spPr>
          <a:xfrm>
            <a:off x="5590146" y="1610450"/>
            <a:ext cx="2257200" cy="3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idele template">
  <a:themeElements>
    <a:clrScheme name="Custom 347">
      <a:dk1>
        <a:srgbClr val="000000"/>
      </a:dk1>
      <a:lt1>
        <a:srgbClr val="FFFFFF"/>
      </a:lt1>
      <a:dk2>
        <a:srgbClr val="3F3F3F"/>
      </a:dk2>
      <a:lt2>
        <a:srgbClr val="F3F3F3"/>
      </a:lt2>
      <a:accent1>
        <a:srgbClr val="FF004E"/>
      </a:accent1>
      <a:accent2>
        <a:srgbClr val="901829"/>
      </a:accent2>
      <a:accent3>
        <a:srgbClr val="B958C2"/>
      </a:accent3>
      <a:accent4>
        <a:srgbClr val="5B8FDD"/>
      </a:accent4>
      <a:accent5>
        <a:srgbClr val="7CB652"/>
      </a:accent5>
      <a:accent6>
        <a:srgbClr val="FFB200"/>
      </a:accent6>
      <a:hlink>
        <a:srgbClr val="FF004E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