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Karla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FDFE64-0F4C-4DAE-B4A1-D711B8C767AB}">
  <a:tblStyle styleId="{38FDFE64-0F4C-4DAE-B4A1-D711B8C767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4066F6A-9276-4408-AB38-EC4CD44DF5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Karla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Karla-italic.fntdata"/><Relationship Id="rId10" Type="http://schemas.openxmlformats.org/officeDocument/2006/relationships/slide" Target="slides/slide5.xml"/><Relationship Id="rId54" Type="http://schemas.openxmlformats.org/officeDocument/2006/relationships/font" Target="fonts/Karl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Karl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2f9d80780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2f9d807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2f9d80780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c2f9d8078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2f9d80780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c2f9d8078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2f9d80780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2f9d8078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c2f9d8078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c2f9d8078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f9d80780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f9d8078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c2f9d80780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c2f9d8078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2f9d80780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c2f9d8078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2f9d80780_0_2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2f9d8078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c2f9d80780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c2f9d8078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507d96376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507d9637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469ec345d_765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1469ec345d_76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63b4fd428b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63b4fd428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4C5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ABE33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rect b="b" l="l" r="r" t="t"/>
            <a:pathLst>
              <a:path extrusionOk="0" h="150792" w="365766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rect b="b" l="l" r="r" t="t"/>
            <a:pathLst>
              <a:path extrusionOk="0" h="106157" w="366243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b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rect b="b" l="l" r="r" t="t"/>
            <a:pathLst>
              <a:path extrusionOk="0" h="149344" w="366002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rect b="b" l="l" r="r" t="t"/>
            <a:pathLst>
              <a:path extrusionOk="0" h="110982" w="36576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rect b="b" l="l" r="r" t="t"/>
            <a:pathLst>
              <a:path extrusionOk="0" h="147896" w="365036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rect b="b" l="l" r="r" t="t"/>
              <a:pathLst>
                <a:path extrusionOk="0" h="53320" w="342116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rect b="b" l="l" r="r" t="t"/>
              <a:pathLst>
                <a:path extrusionOk="0" h="50907" w="263222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rect b="b" l="l" r="r" t="t"/>
              <a:pathLst>
                <a:path extrusionOk="0" h="58628" w="291932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rect b="b" l="l" r="r" t="t"/>
              <a:pathLst>
                <a:path extrusionOk="0" h="19060" w="203628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rect b="b" l="l" r="r" t="t"/>
              <a:pathLst>
                <a:path extrusionOk="0" h="18819" w="145484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rect b="b" l="l" r="r" t="t"/>
              <a:pathLst>
                <a:path extrusionOk="0" h="45599" w="65384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rect b="b" l="l" r="r" t="t"/>
            <a:pathLst>
              <a:path extrusionOk="0" h="53320" w="342116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rect b="b" l="l" r="r" t="t"/>
            <a:pathLst>
              <a:path extrusionOk="0" h="58628" w="291932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rect b="b" l="l" r="r" t="t"/>
            <a:pathLst>
              <a:path extrusionOk="0" h="19060" w="203628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rect b="b" l="l" r="r" t="t"/>
            <a:pathLst>
              <a:path extrusionOk="0" h="18819" w="145484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rect b="b" l="l" r="r" t="t"/>
            <a:pathLst>
              <a:path extrusionOk="0" h="45599" w="65384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rect b="b" l="l" r="r" t="t"/>
            <a:pathLst>
              <a:path extrusionOk="0" h="37795" w="164671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b="1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karl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886650" y="1747275"/>
            <a:ext cx="44361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25" y="717423"/>
            <a:ext cx="3568800" cy="35688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idx="4294967295" type="title"/>
          </p:nvPr>
        </p:nvSpPr>
        <p:spPr>
          <a:xfrm>
            <a:off x="332750" y="273900"/>
            <a:ext cx="38649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Want big impact? </a:t>
            </a:r>
            <a:r>
              <a:rPr lang="en" sz="1800">
                <a:solidFill>
                  <a:srgbClr val="004C52"/>
                </a:solidFill>
              </a:rPr>
              <a:t>Use big image.</a:t>
            </a:r>
            <a:endParaRPr sz="1800">
              <a:solidFill>
                <a:srgbClr val="004C52"/>
              </a:solidFill>
            </a:endParaRPr>
          </a:p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321325" y="1705950"/>
            <a:ext cx="2493600" cy="2493600"/>
          </a:xfrm>
          <a:prstGeom prst="diamond">
            <a:avLst/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Gray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776500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White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226775" y="2275813"/>
            <a:ext cx="2140725" cy="1353875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Black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6" name="Google Shape;206;p23"/>
          <p:cNvGraphicFramePr/>
          <p:nvPr/>
        </p:nvGraphicFramePr>
        <p:xfrm>
          <a:off x="95250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{38FDFE64-0F4C-4DAE-B4A1-D711B8C767AB}</a:tableStyleId>
              </a:tblPr>
              <a:tblGrid>
                <a:gridCol w="1400400"/>
                <a:gridCol w="1400400"/>
                <a:gridCol w="1400400"/>
                <a:gridCol w="1400400"/>
              </a:tblGrid>
              <a:tr h="59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ABE3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5909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4C52"/>
              </a:solidFill>
            </a:endParaRPr>
          </a:p>
        </p:txBody>
      </p:sp>
      <p:sp>
        <p:nvSpPr>
          <p:cNvPr id="213" name="Google Shape;213;p24"/>
          <p:cNvSpPr txBox="1"/>
          <p:nvPr>
            <p:ph idx="4294967295" type="title"/>
          </p:nvPr>
        </p:nvSpPr>
        <p:spPr>
          <a:xfrm>
            <a:off x="886650" y="1698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ABE3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b="1" sz="1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261300" y="22275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2941125" y="37279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3932475" y="19363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4617150" y="404435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6759825" y="24300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7502375" y="40887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00AE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9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idx="4294967295" type="ctrTitle"/>
          </p:nvPr>
        </p:nvSpPr>
        <p:spPr>
          <a:xfrm>
            <a:off x="685800" y="1507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</a:t>
            </a:r>
            <a:endParaRPr sz="96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25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Whoa! That’s a big number, aren’t you proud?</a:t>
            </a:r>
            <a:endParaRPr sz="2200"/>
          </a:p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‹#›</a:t>
            </a:fld>
            <a:endParaRPr>
              <a:solidFill>
                <a:srgbClr val="ABE33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4294967295" type="ctrTitle"/>
          </p:nvPr>
        </p:nvSpPr>
        <p:spPr>
          <a:xfrm>
            <a:off x="1599425" y="1029000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89,526,124$</a:t>
            </a:r>
            <a:endParaRPr sz="600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4" name="Google Shape;234;p26"/>
          <p:cNvSpPr txBox="1"/>
          <p:nvPr>
            <p:ph idx="4294967295" type="subTitle"/>
          </p:nvPr>
        </p:nvSpPr>
        <p:spPr>
          <a:xfrm>
            <a:off x="1599425" y="1792307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BE33F"/>
                </a:solidFill>
              </a:rPr>
              <a:t>That’s a lot of money</a:t>
            </a:r>
            <a:endParaRPr sz="2000">
              <a:solidFill>
                <a:srgbClr val="ABE33F"/>
              </a:solidFill>
            </a:endParaRPr>
          </a:p>
        </p:txBody>
      </p:sp>
      <p:sp>
        <p:nvSpPr>
          <p:cNvPr id="235" name="Google Shape;235;p26"/>
          <p:cNvSpPr txBox="1"/>
          <p:nvPr>
            <p:ph idx="4294967295" type="ctrTitle"/>
          </p:nvPr>
        </p:nvSpPr>
        <p:spPr>
          <a:xfrm>
            <a:off x="1599425" y="3657894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100%</a:t>
            </a:r>
            <a:endParaRPr sz="6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6" name="Google Shape;236;p26"/>
          <p:cNvSpPr txBox="1"/>
          <p:nvPr>
            <p:ph idx="4294967295" type="subTitle"/>
          </p:nvPr>
        </p:nvSpPr>
        <p:spPr>
          <a:xfrm>
            <a:off x="1599425" y="4421201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7" name="Google Shape;237;p26"/>
          <p:cNvSpPr txBox="1"/>
          <p:nvPr>
            <p:ph idx="4294967295" type="ctrTitle"/>
          </p:nvPr>
        </p:nvSpPr>
        <p:spPr>
          <a:xfrm>
            <a:off x="1599425" y="2343447"/>
            <a:ext cx="594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185,244 users</a:t>
            </a:r>
            <a:endParaRPr sz="6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26"/>
          <p:cNvSpPr txBox="1"/>
          <p:nvPr>
            <p:ph idx="4294967295" type="subTitle"/>
          </p:nvPr>
        </p:nvSpPr>
        <p:spPr>
          <a:xfrm>
            <a:off x="1599425" y="3106754"/>
            <a:ext cx="594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AE9D"/>
                </a:solidFill>
              </a:rPr>
              <a:t>And a lot of users</a:t>
            </a:r>
            <a:endParaRPr sz="2000">
              <a:solidFill>
                <a:srgbClr val="00AE9D"/>
              </a:solidFill>
            </a:endParaRPr>
          </a:p>
        </p:txBody>
      </p:sp>
      <p:sp>
        <p:nvSpPr>
          <p:cNvPr id="239" name="Google Shape;239;p2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4899824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4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2893237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00AE9D">
              <a:alpha val="8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886650" y="2244850"/>
            <a:ext cx="2521800" cy="1646700"/>
          </a:xfrm>
          <a:prstGeom prst="homePlate">
            <a:avLst>
              <a:gd fmla="val 211909" name="adj"/>
            </a:avLst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90460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28"/>
          <p:cNvSpPr txBox="1"/>
          <p:nvPr>
            <p:ph idx="2" type="body"/>
          </p:nvPr>
        </p:nvSpPr>
        <p:spPr>
          <a:xfrm>
            <a:off x="336817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28"/>
          <p:cNvSpPr txBox="1"/>
          <p:nvPr>
            <p:ph idx="3" type="body"/>
          </p:nvPr>
        </p:nvSpPr>
        <p:spPr>
          <a:xfrm>
            <a:off x="5831740" y="146685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90460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336817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28"/>
          <p:cNvSpPr txBox="1"/>
          <p:nvPr>
            <p:ph idx="3" type="body"/>
          </p:nvPr>
        </p:nvSpPr>
        <p:spPr>
          <a:xfrm>
            <a:off x="5831740" y="3048000"/>
            <a:ext cx="2343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9"/>
          <p:cNvCxnSpPr/>
          <p:nvPr/>
        </p:nvCxnSpPr>
        <p:spPr>
          <a:xfrm>
            <a:off x="952500" y="1303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9"/>
          <p:cNvCxnSpPr/>
          <p:nvPr/>
        </p:nvCxnSpPr>
        <p:spPr>
          <a:xfrm>
            <a:off x="952500" y="2012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952500" y="2722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9"/>
          <p:cNvCxnSpPr/>
          <p:nvPr/>
        </p:nvCxnSpPr>
        <p:spPr>
          <a:xfrm>
            <a:off x="952500" y="3431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952500" y="4163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9"/>
          <p:cNvSpPr txBox="1"/>
          <p:nvPr/>
        </p:nvSpPr>
        <p:spPr>
          <a:xfrm>
            <a:off x="952500" y="11445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1572782" y="2609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1887026" y="2215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2201270" y="27222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3325786" y="2923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3640031" y="2324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3954275" y="14576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5078791" y="2368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5393035" y="1303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5707280" y="25511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6831796" y="2981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7146040" y="1522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/>
          <p:nvPr/>
        </p:nvSpPr>
        <p:spPr>
          <a:xfrm>
            <a:off x="7460284" y="18360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2" name="Google Shape;102;p12"/>
          <p:cNvSpPr txBox="1"/>
          <p:nvPr>
            <p:ph idx="2" type="body"/>
          </p:nvPr>
        </p:nvSpPr>
        <p:spPr>
          <a:xfrm>
            <a:off x="886650" y="1556150"/>
            <a:ext cx="31509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GOOGLE SLIDES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4243071" y="1556150"/>
            <a:ext cx="35097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AE9D"/>
                </a:solidFill>
              </a:rPr>
              <a:t>EDIT IN POWERPOINT®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886650" y="3753525"/>
            <a:ext cx="6866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0AE9D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00AE9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0AE9D"/>
                </a:solidFill>
              </a:rPr>
              <a:t>This template is free to use under </a:t>
            </a:r>
            <a:r>
              <a:rPr i="1" lang="en" sz="1000" u="sng">
                <a:solidFill>
                  <a:srgbClr val="00AE9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00AE9D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00AE9D"/>
              </a:solidFill>
            </a:endParaRPr>
          </a:p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Mobile</a:t>
            </a: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2" name="Google Shape;292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idx="4294967295" type="body"/>
          </p:nvPr>
        </p:nvSpPr>
        <p:spPr>
          <a:xfrm>
            <a:off x="457200" y="671150"/>
            <a:ext cx="37665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4" name="Google Shape;304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8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idx="4294967295" type="body"/>
          </p:nvPr>
        </p:nvSpPr>
        <p:spPr>
          <a:xfrm>
            <a:off x="457200" y="671150"/>
            <a:ext cx="30171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E9D"/>
                </a:solidFill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 b="1" sz="180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14" name="Google Shape;314;p3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5" name="Google Shape;315;p32"/>
          <p:cNvGrpSpPr/>
          <p:nvPr/>
        </p:nvGrpSpPr>
        <p:grpSpPr>
          <a:xfrm>
            <a:off x="3296237" y="1334325"/>
            <a:ext cx="5407681" cy="3168296"/>
            <a:chOff x="1177450" y="241631"/>
            <a:chExt cx="6173152" cy="3616776"/>
          </a:xfrm>
        </p:grpSpPr>
        <p:sp>
          <p:nvSpPr>
            <p:cNvPr id="316" name="Google Shape;316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00168" y="1509029"/>
            <a:ext cx="4203563" cy="26701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idx="4294967295" type="ctrTitle"/>
          </p:nvPr>
        </p:nvSpPr>
        <p:spPr>
          <a:xfrm>
            <a:off x="3064700" y="1512936"/>
            <a:ext cx="5533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326" name="Google Shape;326;p33"/>
          <p:cNvSpPr txBox="1"/>
          <p:nvPr>
            <p:ph idx="4294967295" type="subTitle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b="1" sz="1800"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328" name="Google Shape;328;p3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33"/>
          <p:cNvSpPr/>
          <p:nvPr/>
        </p:nvSpPr>
        <p:spPr>
          <a:xfrm>
            <a:off x="1681875" y="2683100"/>
            <a:ext cx="1274938" cy="115980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7" name="Google Shape;337;p34"/>
          <p:cNvSpPr txBox="1"/>
          <p:nvPr>
            <p:ph idx="1" type="body"/>
          </p:nvPr>
        </p:nvSpPr>
        <p:spPr>
          <a:xfrm>
            <a:off x="886650" y="1984501"/>
            <a:ext cx="7370700" cy="29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</a:t>
            </a:r>
            <a:r>
              <a:rPr b="1" lang="en" sz="2400"/>
              <a:t>awesome resources</a:t>
            </a:r>
            <a:r>
              <a:rPr lang="en" sz="2400"/>
              <a:t>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886650" y="1657350"/>
            <a:ext cx="78000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Titles: </a:t>
            </a:r>
            <a:r>
              <a:rPr b="1" lang="en" sz="1200"/>
              <a:t>Raleway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◆"/>
            </a:pPr>
            <a:r>
              <a:rPr lang="en" sz="1200"/>
              <a:t>Body copy: </a:t>
            </a:r>
            <a:r>
              <a:rPr b="1" lang="en" sz="1200"/>
              <a:t>Karla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AE9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200">
              <a:solidFill>
                <a:srgbClr val="00AE9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Dark green </a:t>
            </a:r>
            <a:r>
              <a:rPr b="1" lang="en" sz="1200"/>
              <a:t>#004c52</a:t>
            </a:r>
            <a:r>
              <a:rPr lang="en" sz="1200"/>
              <a:t> / Aqua green </a:t>
            </a:r>
            <a:r>
              <a:rPr b="1" lang="en" sz="1200">
                <a:solidFill>
                  <a:srgbClr val="00AE9D"/>
                </a:solidFill>
              </a:rPr>
              <a:t>#00ae9d</a:t>
            </a:r>
            <a:r>
              <a:rPr lang="en" sz="1200"/>
              <a:t> / Lime green </a:t>
            </a:r>
            <a:r>
              <a:rPr b="1" lang="en" sz="1200">
                <a:solidFill>
                  <a:srgbClr val="ABE33F"/>
                </a:solidFill>
              </a:rPr>
              <a:t>#abe33f</a:t>
            </a:r>
            <a:endParaRPr b="1" sz="1200">
              <a:solidFill>
                <a:srgbClr val="ABE33F"/>
              </a:solidFill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886650" y="4171650"/>
            <a:ext cx="614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6" name="Google Shape;346;p3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2" name="Google Shape;352;p36"/>
          <p:cNvSpPr txBox="1"/>
          <p:nvPr>
            <p:ph idx="1" type="subTitle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8" name="Google Shape;358;p3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6" name="Google Shape;366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8" name="Google Shape;368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2" name="Google Shape;372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4" name="Google Shape;374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6" name="Google Shape;376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8" name="Google Shape;378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0" name="Google Shape;380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4" name="Google Shape;384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6" name="Google Shape;386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8" name="Google Shape;388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0" name="Google Shape;390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2" name="Google Shape;392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4" name="Google Shape;394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1" name="Google Shape;401;p3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5" name="Google Shape;405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8" name="Google Shape;408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1" name="Google Shape;411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4" name="Google Shape;414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7" name="Google Shape;417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0" name="Google Shape;420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22" name="Google Shape;422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3" name="Google Shape;433;p3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4" name="Google Shape;434;p39"/>
          <p:cNvGraphicFramePr/>
          <p:nvPr/>
        </p:nvGraphicFramePr>
        <p:xfrm>
          <a:off x="886775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{38FDFE64-0F4C-4DAE-B4A1-D711B8C767AB}</a:tableStyleId>
              </a:tblPr>
              <a:tblGrid>
                <a:gridCol w="1358400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  <a:gridCol w="4664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4294967295" type="ctrTitle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Hello!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/>
          <p:nvPr>
            <p:ph idx="4294967295" type="subTitle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1850372" y="1562101"/>
            <a:ext cx="957630" cy="85966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694975" y="1369925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4658803" y="1369925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3" name="Google Shape;443;p40"/>
          <p:cNvSpPr/>
          <p:nvPr/>
        </p:nvSpPr>
        <p:spPr>
          <a:xfrm>
            <a:off x="694975" y="2961233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4658803" y="2961233"/>
            <a:ext cx="3806400" cy="143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0"/>
          <p:cNvSpPr/>
          <p:nvPr/>
        </p:nvSpPr>
        <p:spPr>
          <a:xfrm>
            <a:off x="3408699" y="170926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 rot="5400000">
            <a:off x="3566371" y="1709261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 rot="10800000">
            <a:off x="3566371" y="186817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 rot="-5400000">
            <a:off x="3408699" y="1868172"/>
            <a:ext cx="2187300" cy="218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912265" y="2165513"/>
            <a:ext cx="313537" cy="4040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50" name="Google Shape;450;p40"/>
          <p:cNvSpPr/>
          <p:nvPr/>
        </p:nvSpPr>
        <p:spPr>
          <a:xfrm>
            <a:off x="4831322" y="2172499"/>
            <a:ext cx="589070" cy="3968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51" name="Google Shape;451;p40"/>
          <p:cNvSpPr/>
          <p:nvPr/>
        </p:nvSpPr>
        <p:spPr>
          <a:xfrm>
            <a:off x="3880967" y="3166698"/>
            <a:ext cx="387311" cy="4023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52" name="Google Shape;452;p40"/>
          <p:cNvSpPr/>
          <p:nvPr/>
        </p:nvSpPr>
        <p:spPr>
          <a:xfrm>
            <a:off x="4934717" y="3173684"/>
            <a:ext cx="330304" cy="3968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8" name="Google Shape;458;p41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2" name="Google Shape;472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3" name="Google Shape;473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5" name="Google Shape;475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6" name="Google Shape;476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7" name="Google Shape;477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1" name="Google Shape;481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" name="Google Shape;486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7" name="Google Shape;487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8" name="Google Shape;498;p42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982392" y="1413043"/>
            <a:ext cx="3608219" cy="3243858"/>
            <a:chOff x="3778727" y="4460423"/>
            <a:chExt cx="720160" cy="647438"/>
          </a:xfrm>
        </p:grpSpPr>
        <p:sp>
          <p:nvSpPr>
            <p:cNvPr id="500" name="Google Shape;500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cxnSp>
        <p:nvCxnSpPr>
          <p:cNvPr id="507" name="Google Shape;507;p42"/>
          <p:cNvCxnSpPr/>
          <p:nvPr/>
        </p:nvCxnSpPr>
        <p:spPr>
          <a:xfrm>
            <a:off x="45106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2"/>
          <p:cNvSpPr txBox="1"/>
          <p:nvPr/>
        </p:nvSpPr>
        <p:spPr>
          <a:xfrm>
            <a:off x="56291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09" name="Google Shape;509;p42"/>
          <p:cNvCxnSpPr/>
          <p:nvPr/>
        </p:nvCxnSpPr>
        <p:spPr>
          <a:xfrm>
            <a:off x="43549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2"/>
          <p:cNvSpPr txBox="1"/>
          <p:nvPr/>
        </p:nvSpPr>
        <p:spPr>
          <a:xfrm>
            <a:off x="56291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1" name="Google Shape;511;p42"/>
          <p:cNvCxnSpPr/>
          <p:nvPr/>
        </p:nvCxnSpPr>
        <p:spPr>
          <a:xfrm>
            <a:off x="41337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2"/>
          <p:cNvSpPr txBox="1"/>
          <p:nvPr/>
        </p:nvSpPr>
        <p:spPr>
          <a:xfrm>
            <a:off x="56291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3" name="Google Shape;513;p42"/>
          <p:cNvCxnSpPr/>
          <p:nvPr/>
        </p:nvCxnSpPr>
        <p:spPr>
          <a:xfrm>
            <a:off x="39453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2"/>
          <p:cNvSpPr txBox="1"/>
          <p:nvPr/>
        </p:nvSpPr>
        <p:spPr>
          <a:xfrm>
            <a:off x="56291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5" name="Google Shape;515;p42"/>
          <p:cNvCxnSpPr/>
          <p:nvPr/>
        </p:nvCxnSpPr>
        <p:spPr>
          <a:xfrm>
            <a:off x="37404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2"/>
          <p:cNvSpPr txBox="1"/>
          <p:nvPr/>
        </p:nvSpPr>
        <p:spPr>
          <a:xfrm>
            <a:off x="56291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17" name="Google Shape;517;p42"/>
          <p:cNvCxnSpPr/>
          <p:nvPr/>
        </p:nvCxnSpPr>
        <p:spPr>
          <a:xfrm>
            <a:off x="35274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2"/>
          <p:cNvSpPr txBox="1"/>
          <p:nvPr/>
        </p:nvSpPr>
        <p:spPr>
          <a:xfrm>
            <a:off x="56291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4" name="Google Shape;524;p43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5" name="Google Shape;525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27" name="Google Shape;52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29" name="Google Shape;529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8" name="Google Shape;538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9" name="Google Shape;539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0" name="Google Shape;540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6" name="Google Shape;586;p4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7" name="Google Shape;587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8" name="Google Shape;588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0" name="Google Shape;610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2" name="Google Shape;612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3" name="Google Shape;613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4" name="Google Shape;614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5" name="Google Shape;615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6" name="Google Shape;616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7" name="Google Shape;617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8" name="Google Shape;618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9" name="Google Shape;619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0" name="Google Shape;620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1" name="Google Shape;621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8" name="Google Shape;628;p4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9" name="Google Shape;629;p45"/>
          <p:cNvGraphicFramePr/>
          <p:nvPr/>
        </p:nvGraphicFramePr>
        <p:xfrm>
          <a:off x="8866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{64066F6A-9276-4408-AB38-EC4CD44DF5D1}</a:tableStyleId>
              </a:tblPr>
              <a:tblGrid>
                <a:gridCol w="816850"/>
                <a:gridCol w="936275"/>
                <a:gridCol w="936275"/>
                <a:gridCol w="936275"/>
                <a:gridCol w="936275"/>
                <a:gridCol w="936275"/>
                <a:gridCol w="936275"/>
                <a:gridCol w="9362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C5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6"/>
          <p:cNvGrpSpPr/>
          <p:nvPr/>
        </p:nvGrpSpPr>
        <p:grpSpPr>
          <a:xfrm>
            <a:off x="756661" y="845486"/>
            <a:ext cx="307248" cy="388574"/>
            <a:chOff x="584925" y="238125"/>
            <a:chExt cx="415200" cy="525100"/>
          </a:xfrm>
        </p:grpSpPr>
        <p:sp>
          <p:nvSpPr>
            <p:cNvPr id="635" name="Google Shape;635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46"/>
          <p:cNvGrpSpPr/>
          <p:nvPr/>
        </p:nvGrpSpPr>
        <p:grpSpPr>
          <a:xfrm>
            <a:off x="1244617" y="901948"/>
            <a:ext cx="328949" cy="273837"/>
            <a:chOff x="1244325" y="314425"/>
            <a:chExt cx="444525" cy="370050"/>
          </a:xfrm>
        </p:grpSpPr>
        <p:sp>
          <p:nvSpPr>
            <p:cNvPr id="642" name="Google Shape;642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6"/>
          <p:cNvGrpSpPr/>
          <p:nvPr/>
        </p:nvGrpSpPr>
        <p:grpSpPr>
          <a:xfrm>
            <a:off x="1750666" y="900598"/>
            <a:ext cx="314500" cy="276538"/>
            <a:chOff x="1928175" y="312600"/>
            <a:chExt cx="425000" cy="373700"/>
          </a:xfrm>
        </p:grpSpPr>
        <p:sp>
          <p:nvSpPr>
            <p:cNvPr id="645" name="Google Shape;645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46"/>
          <p:cNvSpPr/>
          <p:nvPr/>
        </p:nvSpPr>
        <p:spPr>
          <a:xfrm>
            <a:off x="2277921" y="890659"/>
            <a:ext cx="257557" cy="29640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6"/>
          <p:cNvSpPr/>
          <p:nvPr/>
        </p:nvSpPr>
        <p:spPr>
          <a:xfrm>
            <a:off x="2794340" y="891565"/>
            <a:ext cx="222333" cy="29459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46"/>
          <p:cNvGrpSpPr/>
          <p:nvPr/>
        </p:nvGrpSpPr>
        <p:grpSpPr>
          <a:xfrm>
            <a:off x="3223618" y="886149"/>
            <a:ext cx="361490" cy="305454"/>
            <a:chOff x="3918650" y="293075"/>
            <a:chExt cx="488500" cy="412775"/>
          </a:xfrm>
        </p:grpSpPr>
        <p:sp>
          <p:nvSpPr>
            <p:cNvPr id="650" name="Google Shape;650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6"/>
          <p:cNvGrpSpPr/>
          <p:nvPr/>
        </p:nvGrpSpPr>
        <p:grpSpPr>
          <a:xfrm>
            <a:off x="3754512" y="863098"/>
            <a:ext cx="297332" cy="351537"/>
            <a:chOff x="4636075" y="261925"/>
            <a:chExt cx="401800" cy="475050"/>
          </a:xfrm>
        </p:grpSpPr>
        <p:sp>
          <p:nvSpPr>
            <p:cNvPr id="654" name="Google Shape;654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6"/>
          <p:cNvSpPr/>
          <p:nvPr/>
        </p:nvSpPr>
        <p:spPr>
          <a:xfrm>
            <a:off x="4231581" y="890196"/>
            <a:ext cx="340696" cy="297332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46"/>
          <p:cNvGrpSpPr/>
          <p:nvPr/>
        </p:nvGrpSpPr>
        <p:grpSpPr>
          <a:xfrm>
            <a:off x="4751699" y="892476"/>
            <a:ext cx="298220" cy="292337"/>
            <a:chOff x="5983625" y="301625"/>
            <a:chExt cx="403000" cy="395050"/>
          </a:xfrm>
        </p:grpSpPr>
        <p:sp>
          <p:nvSpPr>
            <p:cNvPr id="660" name="Google Shape;660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6"/>
          <p:cNvGrpSpPr/>
          <p:nvPr/>
        </p:nvGrpSpPr>
        <p:grpSpPr>
          <a:xfrm>
            <a:off x="5252772" y="890201"/>
            <a:ext cx="293706" cy="293262"/>
            <a:chOff x="6660750" y="298550"/>
            <a:chExt cx="396900" cy="396300"/>
          </a:xfrm>
        </p:grpSpPr>
        <p:sp>
          <p:nvSpPr>
            <p:cNvPr id="681" name="Google Shape;681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6"/>
          <p:cNvGrpSpPr/>
          <p:nvPr/>
        </p:nvGrpSpPr>
        <p:grpSpPr>
          <a:xfrm>
            <a:off x="756661" y="1351979"/>
            <a:ext cx="307248" cy="371869"/>
            <a:chOff x="584925" y="922575"/>
            <a:chExt cx="415200" cy="502525"/>
          </a:xfrm>
        </p:grpSpPr>
        <p:sp>
          <p:nvSpPr>
            <p:cNvPr id="684" name="Google Shape;684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6"/>
          <p:cNvGrpSpPr/>
          <p:nvPr/>
        </p:nvGrpSpPr>
        <p:grpSpPr>
          <a:xfrm>
            <a:off x="1246430" y="1343395"/>
            <a:ext cx="325341" cy="387686"/>
            <a:chOff x="1246775" y="910975"/>
            <a:chExt cx="439650" cy="523900"/>
          </a:xfrm>
        </p:grpSpPr>
        <p:sp>
          <p:nvSpPr>
            <p:cNvPr id="688" name="Google Shape;688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6"/>
          <p:cNvGrpSpPr/>
          <p:nvPr/>
        </p:nvGrpSpPr>
        <p:grpSpPr>
          <a:xfrm>
            <a:off x="1749316" y="1405740"/>
            <a:ext cx="317201" cy="263884"/>
            <a:chOff x="1926350" y="995225"/>
            <a:chExt cx="428650" cy="356600"/>
          </a:xfrm>
        </p:grpSpPr>
        <p:sp>
          <p:nvSpPr>
            <p:cNvPr id="692" name="Google Shape;692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6"/>
          <p:cNvSpPr/>
          <p:nvPr/>
        </p:nvSpPr>
        <p:spPr>
          <a:xfrm>
            <a:off x="2251707" y="1383582"/>
            <a:ext cx="309986" cy="30817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6"/>
          <p:cNvSpPr/>
          <p:nvPr/>
        </p:nvSpPr>
        <p:spPr>
          <a:xfrm>
            <a:off x="2750976" y="1398955"/>
            <a:ext cx="309061" cy="277445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6"/>
          <p:cNvSpPr/>
          <p:nvPr/>
        </p:nvSpPr>
        <p:spPr>
          <a:xfrm>
            <a:off x="3254298" y="1401212"/>
            <a:ext cx="300033" cy="27291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6"/>
          <p:cNvSpPr/>
          <p:nvPr/>
        </p:nvSpPr>
        <p:spPr>
          <a:xfrm>
            <a:off x="3763039" y="1403913"/>
            <a:ext cx="280164" cy="2675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46"/>
          <p:cNvGrpSpPr/>
          <p:nvPr/>
        </p:nvGrpSpPr>
        <p:grpSpPr>
          <a:xfrm>
            <a:off x="4247463" y="1385871"/>
            <a:ext cx="309061" cy="309505"/>
            <a:chOff x="5302225" y="968375"/>
            <a:chExt cx="417650" cy="418250"/>
          </a:xfrm>
        </p:grpSpPr>
        <p:sp>
          <p:nvSpPr>
            <p:cNvPr id="701" name="Google Shape;701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6"/>
          <p:cNvGrpSpPr/>
          <p:nvPr/>
        </p:nvGrpSpPr>
        <p:grpSpPr>
          <a:xfrm>
            <a:off x="4709223" y="1351073"/>
            <a:ext cx="383172" cy="373219"/>
            <a:chOff x="5926225" y="921350"/>
            <a:chExt cx="517800" cy="504350"/>
          </a:xfrm>
        </p:grpSpPr>
        <p:sp>
          <p:nvSpPr>
            <p:cNvPr id="704" name="Google Shape;70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6"/>
          <p:cNvGrpSpPr/>
          <p:nvPr/>
        </p:nvGrpSpPr>
        <p:grpSpPr>
          <a:xfrm>
            <a:off x="5220693" y="1358306"/>
            <a:ext cx="357864" cy="358771"/>
            <a:chOff x="6617400" y="931125"/>
            <a:chExt cx="483600" cy="484825"/>
          </a:xfrm>
        </p:grpSpPr>
        <p:sp>
          <p:nvSpPr>
            <p:cNvPr id="707" name="Google Shape;707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6"/>
          <p:cNvGrpSpPr/>
          <p:nvPr/>
        </p:nvGrpSpPr>
        <p:grpSpPr>
          <a:xfrm>
            <a:off x="737680" y="1915397"/>
            <a:ext cx="345210" cy="242202"/>
            <a:chOff x="559275" y="1683950"/>
            <a:chExt cx="466500" cy="327300"/>
          </a:xfrm>
        </p:grpSpPr>
        <p:sp>
          <p:nvSpPr>
            <p:cNvPr id="710" name="Google Shape;710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6"/>
          <p:cNvGrpSpPr/>
          <p:nvPr/>
        </p:nvGrpSpPr>
        <p:grpSpPr>
          <a:xfrm>
            <a:off x="1236496" y="1867519"/>
            <a:ext cx="345210" cy="337977"/>
            <a:chOff x="1233350" y="1619250"/>
            <a:chExt cx="466500" cy="456725"/>
          </a:xfrm>
        </p:grpSpPr>
        <p:sp>
          <p:nvSpPr>
            <p:cNvPr id="713" name="Google Shape;713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46"/>
          <p:cNvGrpSpPr/>
          <p:nvPr/>
        </p:nvGrpSpPr>
        <p:grpSpPr>
          <a:xfrm>
            <a:off x="1746152" y="1874734"/>
            <a:ext cx="323528" cy="323528"/>
            <a:chOff x="1922075" y="1629000"/>
            <a:chExt cx="437200" cy="437200"/>
          </a:xfrm>
        </p:grpSpPr>
        <p:sp>
          <p:nvSpPr>
            <p:cNvPr id="718" name="Google Shape;718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6"/>
          <p:cNvGrpSpPr/>
          <p:nvPr/>
        </p:nvGrpSpPr>
        <p:grpSpPr>
          <a:xfrm>
            <a:off x="2243617" y="1873383"/>
            <a:ext cx="326229" cy="326229"/>
            <a:chOff x="2594325" y="1627175"/>
            <a:chExt cx="440850" cy="440850"/>
          </a:xfrm>
        </p:grpSpPr>
        <p:sp>
          <p:nvSpPr>
            <p:cNvPr id="721" name="Google Shape;721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46"/>
          <p:cNvSpPr/>
          <p:nvPr/>
        </p:nvSpPr>
        <p:spPr>
          <a:xfrm>
            <a:off x="2756841" y="1887827"/>
            <a:ext cx="297332" cy="29731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5" name="Google Shape;725;p46"/>
          <p:cNvGrpSpPr/>
          <p:nvPr/>
        </p:nvGrpSpPr>
        <p:grpSpPr>
          <a:xfrm>
            <a:off x="3271977" y="1848982"/>
            <a:ext cx="264772" cy="375032"/>
            <a:chOff x="3984000" y="1594200"/>
            <a:chExt cx="357800" cy="506800"/>
          </a:xfrm>
        </p:grpSpPr>
        <p:sp>
          <p:nvSpPr>
            <p:cNvPr id="726" name="Google Shape;726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6"/>
          <p:cNvGrpSpPr/>
          <p:nvPr/>
        </p:nvGrpSpPr>
        <p:grpSpPr>
          <a:xfrm>
            <a:off x="3728760" y="1929401"/>
            <a:ext cx="348836" cy="214193"/>
            <a:chOff x="4601275" y="1702875"/>
            <a:chExt cx="471400" cy="289450"/>
          </a:xfrm>
        </p:grpSpPr>
        <p:sp>
          <p:nvSpPr>
            <p:cNvPr id="729" name="Google Shape;729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6"/>
          <p:cNvGrpSpPr/>
          <p:nvPr/>
        </p:nvGrpSpPr>
        <p:grpSpPr>
          <a:xfrm>
            <a:off x="4244300" y="1876991"/>
            <a:ext cx="315388" cy="319014"/>
            <a:chOff x="5297950" y="1632050"/>
            <a:chExt cx="426200" cy="431100"/>
          </a:xfrm>
        </p:grpSpPr>
        <p:sp>
          <p:nvSpPr>
            <p:cNvPr id="735" name="Google Shape;735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6"/>
          <p:cNvGrpSpPr/>
          <p:nvPr/>
        </p:nvGrpSpPr>
        <p:grpSpPr>
          <a:xfrm>
            <a:off x="4742209" y="1867519"/>
            <a:ext cx="317201" cy="337977"/>
            <a:chOff x="5970800" y="1619250"/>
            <a:chExt cx="428650" cy="456725"/>
          </a:xfrm>
        </p:grpSpPr>
        <p:sp>
          <p:nvSpPr>
            <p:cNvPr id="738" name="Google Shape;738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6"/>
          <p:cNvGrpSpPr/>
          <p:nvPr/>
        </p:nvGrpSpPr>
        <p:grpSpPr>
          <a:xfrm>
            <a:off x="5226576" y="1863449"/>
            <a:ext cx="355589" cy="324416"/>
            <a:chOff x="6625350" y="1613750"/>
            <a:chExt cx="480525" cy="438400"/>
          </a:xfrm>
        </p:grpSpPr>
        <p:sp>
          <p:nvSpPr>
            <p:cNvPr id="744" name="Google Shape;744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6"/>
          <p:cNvGrpSpPr/>
          <p:nvPr/>
        </p:nvGrpSpPr>
        <p:grpSpPr>
          <a:xfrm>
            <a:off x="776086" y="2391180"/>
            <a:ext cx="268398" cy="288286"/>
            <a:chOff x="611175" y="2326900"/>
            <a:chExt cx="362700" cy="389575"/>
          </a:xfrm>
        </p:grpSpPr>
        <p:sp>
          <p:nvSpPr>
            <p:cNvPr id="750" name="Google Shape;750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6"/>
          <p:cNvSpPr/>
          <p:nvPr/>
        </p:nvSpPr>
        <p:spPr>
          <a:xfrm>
            <a:off x="1267653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6"/>
          <p:cNvSpPr/>
          <p:nvPr/>
        </p:nvSpPr>
        <p:spPr>
          <a:xfrm>
            <a:off x="1766460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6"/>
          <p:cNvSpPr/>
          <p:nvPr/>
        </p:nvSpPr>
        <p:spPr>
          <a:xfrm>
            <a:off x="2265267" y="2393847"/>
            <a:ext cx="282865" cy="28286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46"/>
          <p:cNvGrpSpPr/>
          <p:nvPr/>
        </p:nvGrpSpPr>
        <p:grpSpPr>
          <a:xfrm>
            <a:off x="2830086" y="2345096"/>
            <a:ext cx="150923" cy="376845"/>
            <a:chOff x="3386850" y="2264625"/>
            <a:chExt cx="203950" cy="509250"/>
          </a:xfrm>
        </p:grpSpPr>
        <p:sp>
          <p:nvSpPr>
            <p:cNvPr id="758" name="Google Shape;758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6"/>
          <p:cNvGrpSpPr/>
          <p:nvPr/>
        </p:nvGrpSpPr>
        <p:grpSpPr>
          <a:xfrm>
            <a:off x="3841277" y="2392993"/>
            <a:ext cx="123802" cy="281052"/>
            <a:chOff x="4753325" y="2329350"/>
            <a:chExt cx="167300" cy="379800"/>
          </a:xfrm>
        </p:grpSpPr>
        <p:sp>
          <p:nvSpPr>
            <p:cNvPr id="761" name="Google Shape;761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6"/>
          <p:cNvGrpSpPr/>
          <p:nvPr/>
        </p:nvGrpSpPr>
        <p:grpSpPr>
          <a:xfrm>
            <a:off x="3340186" y="2346891"/>
            <a:ext cx="128353" cy="373238"/>
            <a:chOff x="4076175" y="2267050"/>
            <a:chExt cx="173450" cy="504375"/>
          </a:xfrm>
        </p:grpSpPr>
        <p:sp>
          <p:nvSpPr>
            <p:cNvPr id="764" name="Google Shape;764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46"/>
          <p:cNvSpPr/>
          <p:nvPr/>
        </p:nvSpPr>
        <p:spPr>
          <a:xfrm>
            <a:off x="4260496" y="2386170"/>
            <a:ext cx="282865" cy="29822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46"/>
          <p:cNvGrpSpPr/>
          <p:nvPr/>
        </p:nvGrpSpPr>
        <p:grpSpPr>
          <a:xfrm>
            <a:off x="4745372" y="2391624"/>
            <a:ext cx="310874" cy="287379"/>
            <a:chOff x="5975075" y="2327500"/>
            <a:chExt cx="420100" cy="388350"/>
          </a:xfrm>
        </p:grpSpPr>
        <p:sp>
          <p:nvSpPr>
            <p:cNvPr id="768" name="Google Shape;768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6"/>
          <p:cNvGrpSpPr/>
          <p:nvPr/>
        </p:nvGrpSpPr>
        <p:grpSpPr>
          <a:xfrm>
            <a:off x="5304276" y="2383040"/>
            <a:ext cx="190698" cy="310874"/>
            <a:chOff x="6730350" y="2315900"/>
            <a:chExt cx="257700" cy="420100"/>
          </a:xfrm>
        </p:grpSpPr>
        <p:sp>
          <p:nvSpPr>
            <p:cNvPr id="771" name="Google Shape;771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6"/>
          <p:cNvGrpSpPr/>
          <p:nvPr/>
        </p:nvGrpSpPr>
        <p:grpSpPr>
          <a:xfrm>
            <a:off x="861926" y="2857916"/>
            <a:ext cx="96718" cy="352444"/>
            <a:chOff x="727175" y="2957625"/>
            <a:chExt cx="130700" cy="476275"/>
          </a:xfrm>
        </p:grpSpPr>
        <p:sp>
          <p:nvSpPr>
            <p:cNvPr id="777" name="Google Shape;777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6"/>
          <p:cNvSpPr/>
          <p:nvPr/>
        </p:nvSpPr>
        <p:spPr>
          <a:xfrm>
            <a:off x="1759689" y="2843870"/>
            <a:ext cx="296407" cy="38045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6"/>
          <p:cNvSpPr/>
          <p:nvPr/>
        </p:nvSpPr>
        <p:spPr>
          <a:xfrm>
            <a:off x="1299287" y="2843870"/>
            <a:ext cx="219595" cy="38045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46"/>
          <p:cNvGrpSpPr/>
          <p:nvPr/>
        </p:nvGrpSpPr>
        <p:grpSpPr>
          <a:xfrm>
            <a:off x="2235477" y="2869201"/>
            <a:ext cx="342509" cy="329855"/>
            <a:chOff x="2583325" y="2972875"/>
            <a:chExt cx="462850" cy="445750"/>
          </a:xfrm>
        </p:grpSpPr>
        <p:sp>
          <p:nvSpPr>
            <p:cNvPr id="782" name="Google Shape;782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6"/>
          <p:cNvGrpSpPr/>
          <p:nvPr/>
        </p:nvGrpSpPr>
        <p:grpSpPr>
          <a:xfrm>
            <a:off x="2722545" y="2918467"/>
            <a:ext cx="366004" cy="231343"/>
            <a:chOff x="3241525" y="3039450"/>
            <a:chExt cx="494600" cy="312625"/>
          </a:xfrm>
        </p:grpSpPr>
        <p:sp>
          <p:nvSpPr>
            <p:cNvPr id="785" name="Google Shape;785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6"/>
          <p:cNvSpPr/>
          <p:nvPr/>
        </p:nvSpPr>
        <p:spPr>
          <a:xfrm>
            <a:off x="3745871" y="2876855"/>
            <a:ext cx="314500" cy="31448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6"/>
          <p:cNvGrpSpPr/>
          <p:nvPr/>
        </p:nvGrpSpPr>
        <p:grpSpPr>
          <a:xfrm>
            <a:off x="4212665" y="2894065"/>
            <a:ext cx="378658" cy="280146"/>
            <a:chOff x="5255200" y="3006475"/>
            <a:chExt cx="511700" cy="378575"/>
          </a:xfrm>
        </p:grpSpPr>
        <p:sp>
          <p:nvSpPr>
            <p:cNvPr id="789" name="Google Shape;789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6"/>
          <p:cNvGrpSpPr/>
          <p:nvPr/>
        </p:nvGrpSpPr>
        <p:grpSpPr>
          <a:xfrm>
            <a:off x="3251183" y="2877804"/>
            <a:ext cx="306360" cy="312669"/>
            <a:chOff x="3955900" y="2984500"/>
            <a:chExt cx="414000" cy="422525"/>
          </a:xfrm>
        </p:grpSpPr>
        <p:sp>
          <p:nvSpPr>
            <p:cNvPr id="792" name="Google Shape;792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6"/>
          <p:cNvSpPr/>
          <p:nvPr/>
        </p:nvSpPr>
        <p:spPr>
          <a:xfrm>
            <a:off x="740837" y="3398249"/>
            <a:ext cx="342491" cy="269305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6"/>
          <p:cNvSpPr/>
          <p:nvPr/>
        </p:nvSpPr>
        <p:spPr>
          <a:xfrm>
            <a:off x="4781447" y="2862388"/>
            <a:ext cx="238576" cy="343416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46"/>
          <p:cNvGrpSpPr/>
          <p:nvPr/>
        </p:nvGrpSpPr>
        <p:grpSpPr>
          <a:xfrm>
            <a:off x="5282594" y="2873271"/>
            <a:ext cx="234062" cy="332575"/>
            <a:chOff x="6701050" y="2978375"/>
            <a:chExt cx="316300" cy="449425"/>
          </a:xfrm>
        </p:grpSpPr>
        <p:sp>
          <p:nvSpPr>
            <p:cNvPr id="798" name="Google Shape;798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6"/>
          <p:cNvGrpSpPr/>
          <p:nvPr/>
        </p:nvGrpSpPr>
        <p:grpSpPr>
          <a:xfrm>
            <a:off x="1242360" y="3420890"/>
            <a:ext cx="333481" cy="224128"/>
            <a:chOff x="1241275" y="3718400"/>
            <a:chExt cx="450650" cy="302875"/>
          </a:xfrm>
        </p:grpSpPr>
        <p:sp>
          <p:nvSpPr>
            <p:cNvPr id="801" name="Google Shape;801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6"/>
          <p:cNvGrpSpPr/>
          <p:nvPr/>
        </p:nvGrpSpPr>
        <p:grpSpPr>
          <a:xfrm>
            <a:off x="1745708" y="3403722"/>
            <a:ext cx="324416" cy="258908"/>
            <a:chOff x="1921475" y="3695200"/>
            <a:chExt cx="438400" cy="349875"/>
          </a:xfrm>
        </p:grpSpPr>
        <p:sp>
          <p:nvSpPr>
            <p:cNvPr id="806" name="Google Shape;806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6"/>
          <p:cNvGrpSpPr/>
          <p:nvPr/>
        </p:nvGrpSpPr>
        <p:grpSpPr>
          <a:xfrm>
            <a:off x="2247687" y="3399652"/>
            <a:ext cx="318089" cy="266604"/>
            <a:chOff x="2599825" y="3689700"/>
            <a:chExt cx="429850" cy="360275"/>
          </a:xfrm>
        </p:grpSpPr>
        <p:sp>
          <p:nvSpPr>
            <p:cNvPr id="810" name="Google Shape;810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6"/>
          <p:cNvGrpSpPr/>
          <p:nvPr/>
        </p:nvGrpSpPr>
        <p:grpSpPr>
          <a:xfrm>
            <a:off x="2761858" y="3372087"/>
            <a:ext cx="287379" cy="300033"/>
            <a:chOff x="3294650" y="3652450"/>
            <a:chExt cx="388350" cy="405450"/>
          </a:xfrm>
        </p:grpSpPr>
        <p:sp>
          <p:nvSpPr>
            <p:cNvPr id="813" name="Google Shape;813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6"/>
          <p:cNvGrpSpPr/>
          <p:nvPr/>
        </p:nvGrpSpPr>
        <p:grpSpPr>
          <a:xfrm>
            <a:off x="3236734" y="3410049"/>
            <a:ext cx="335257" cy="245810"/>
            <a:chOff x="3936375" y="3703750"/>
            <a:chExt cx="453050" cy="332175"/>
          </a:xfrm>
        </p:grpSpPr>
        <p:sp>
          <p:nvSpPr>
            <p:cNvPr id="817" name="Google Shape;817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6"/>
          <p:cNvGrpSpPr/>
          <p:nvPr/>
        </p:nvGrpSpPr>
        <p:grpSpPr>
          <a:xfrm>
            <a:off x="3735550" y="3410049"/>
            <a:ext cx="335257" cy="245810"/>
            <a:chOff x="4610450" y="3703750"/>
            <a:chExt cx="453050" cy="332175"/>
          </a:xfrm>
        </p:grpSpPr>
        <p:sp>
          <p:nvSpPr>
            <p:cNvPr id="823" name="Google Shape;823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6"/>
          <p:cNvGrpSpPr/>
          <p:nvPr/>
        </p:nvGrpSpPr>
        <p:grpSpPr>
          <a:xfrm>
            <a:off x="4246113" y="3385203"/>
            <a:ext cx="311762" cy="295501"/>
            <a:chOff x="5300400" y="3670175"/>
            <a:chExt cx="421300" cy="399325"/>
          </a:xfrm>
        </p:grpSpPr>
        <p:sp>
          <p:nvSpPr>
            <p:cNvPr id="826" name="Google Shape;826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6"/>
          <p:cNvSpPr/>
          <p:nvPr/>
        </p:nvSpPr>
        <p:spPr>
          <a:xfrm>
            <a:off x="4727225" y="3359399"/>
            <a:ext cx="347023" cy="34700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6"/>
          <p:cNvGrpSpPr/>
          <p:nvPr/>
        </p:nvGrpSpPr>
        <p:grpSpPr>
          <a:xfrm>
            <a:off x="5248258" y="3381577"/>
            <a:ext cx="302734" cy="302753"/>
            <a:chOff x="6654650" y="3665275"/>
            <a:chExt cx="409100" cy="409125"/>
          </a:xfrm>
        </p:grpSpPr>
        <p:sp>
          <p:nvSpPr>
            <p:cNvPr id="833" name="Google Shape;833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6"/>
          <p:cNvGrpSpPr/>
          <p:nvPr/>
        </p:nvGrpSpPr>
        <p:grpSpPr>
          <a:xfrm>
            <a:off x="746264" y="3867739"/>
            <a:ext cx="328042" cy="328061"/>
            <a:chOff x="570875" y="4322250"/>
            <a:chExt cx="443300" cy="443325"/>
          </a:xfrm>
        </p:grpSpPr>
        <p:sp>
          <p:nvSpPr>
            <p:cNvPr id="836" name="Google Shape;836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6"/>
          <p:cNvSpPr/>
          <p:nvPr/>
        </p:nvSpPr>
        <p:spPr>
          <a:xfrm>
            <a:off x="1231504" y="3931390"/>
            <a:ext cx="355163" cy="200633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46"/>
          <p:cNvGrpSpPr/>
          <p:nvPr/>
        </p:nvGrpSpPr>
        <p:grpSpPr>
          <a:xfrm>
            <a:off x="1788628" y="3843356"/>
            <a:ext cx="238576" cy="376827"/>
            <a:chOff x="1979475" y="4289300"/>
            <a:chExt cx="322400" cy="509225"/>
          </a:xfrm>
        </p:grpSpPr>
        <p:sp>
          <p:nvSpPr>
            <p:cNvPr id="842" name="Google Shape;842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6"/>
          <p:cNvGrpSpPr/>
          <p:nvPr/>
        </p:nvGrpSpPr>
        <p:grpSpPr>
          <a:xfrm>
            <a:off x="2266206" y="3848314"/>
            <a:ext cx="281496" cy="366911"/>
            <a:chOff x="2624850" y="4296000"/>
            <a:chExt cx="380400" cy="495825"/>
          </a:xfrm>
        </p:grpSpPr>
        <p:sp>
          <p:nvSpPr>
            <p:cNvPr id="846" name="Google Shape;846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46"/>
          <p:cNvSpPr/>
          <p:nvPr/>
        </p:nvSpPr>
        <p:spPr>
          <a:xfrm>
            <a:off x="3253854" y="3881238"/>
            <a:ext cx="300921" cy="30094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6"/>
          <p:cNvSpPr/>
          <p:nvPr/>
        </p:nvSpPr>
        <p:spPr>
          <a:xfrm>
            <a:off x="2755046" y="3900218"/>
            <a:ext cx="300921" cy="262978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6"/>
          <p:cNvSpPr/>
          <p:nvPr/>
        </p:nvSpPr>
        <p:spPr>
          <a:xfrm>
            <a:off x="3751292" y="3879887"/>
            <a:ext cx="303659" cy="30364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6"/>
          <p:cNvGrpSpPr/>
          <p:nvPr/>
        </p:nvGrpSpPr>
        <p:grpSpPr>
          <a:xfrm>
            <a:off x="4228038" y="3884463"/>
            <a:ext cx="347911" cy="294613"/>
            <a:chOff x="5275975" y="4344850"/>
            <a:chExt cx="470150" cy="398125"/>
          </a:xfrm>
        </p:grpSpPr>
        <p:sp>
          <p:nvSpPr>
            <p:cNvPr id="853" name="Google Shape;853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6"/>
          <p:cNvSpPr/>
          <p:nvPr/>
        </p:nvSpPr>
        <p:spPr>
          <a:xfrm>
            <a:off x="4744393" y="3875373"/>
            <a:ext cx="312687" cy="312669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6"/>
          <p:cNvGrpSpPr/>
          <p:nvPr/>
        </p:nvGrpSpPr>
        <p:grpSpPr>
          <a:xfrm>
            <a:off x="5239211" y="3860524"/>
            <a:ext cx="320827" cy="342491"/>
            <a:chOff x="6642425" y="4312500"/>
            <a:chExt cx="433550" cy="462825"/>
          </a:xfrm>
        </p:grpSpPr>
        <p:sp>
          <p:nvSpPr>
            <p:cNvPr id="858" name="Google Shape;858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" name="Google Shape;861;p46"/>
          <p:cNvSpPr/>
          <p:nvPr/>
        </p:nvSpPr>
        <p:spPr>
          <a:xfrm>
            <a:off x="704244" y="4408958"/>
            <a:ext cx="412069" cy="24310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6"/>
          <p:cNvGrpSpPr/>
          <p:nvPr/>
        </p:nvGrpSpPr>
        <p:grpSpPr>
          <a:xfrm>
            <a:off x="1244617" y="4368830"/>
            <a:ext cx="328949" cy="323528"/>
            <a:chOff x="1244325" y="4999400"/>
            <a:chExt cx="444525" cy="437200"/>
          </a:xfrm>
        </p:grpSpPr>
        <p:sp>
          <p:nvSpPr>
            <p:cNvPr id="863" name="Google Shape;863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6"/>
          <p:cNvGrpSpPr/>
          <p:nvPr/>
        </p:nvGrpSpPr>
        <p:grpSpPr>
          <a:xfrm>
            <a:off x="1772811" y="4358433"/>
            <a:ext cx="270211" cy="344304"/>
            <a:chOff x="1958100" y="4985350"/>
            <a:chExt cx="365150" cy="465275"/>
          </a:xfrm>
        </p:grpSpPr>
        <p:sp>
          <p:nvSpPr>
            <p:cNvPr id="869" name="Google Shape;869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6"/>
          <p:cNvGrpSpPr/>
          <p:nvPr/>
        </p:nvGrpSpPr>
        <p:grpSpPr>
          <a:xfrm>
            <a:off x="2251739" y="4371531"/>
            <a:ext cx="309986" cy="318552"/>
            <a:chOff x="2605300" y="5003050"/>
            <a:chExt cx="418900" cy="430475"/>
          </a:xfrm>
        </p:grpSpPr>
        <p:sp>
          <p:nvSpPr>
            <p:cNvPr id="873" name="Google Shape;873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6"/>
          <p:cNvGrpSpPr/>
          <p:nvPr/>
        </p:nvGrpSpPr>
        <p:grpSpPr>
          <a:xfrm>
            <a:off x="2720288" y="4378320"/>
            <a:ext cx="370518" cy="304547"/>
            <a:chOff x="3238475" y="5012225"/>
            <a:chExt cx="500700" cy="411550"/>
          </a:xfrm>
        </p:grpSpPr>
        <p:sp>
          <p:nvSpPr>
            <p:cNvPr id="877" name="Google Shape;877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46"/>
          <p:cNvGrpSpPr/>
          <p:nvPr/>
        </p:nvGrpSpPr>
        <p:grpSpPr>
          <a:xfrm>
            <a:off x="3699845" y="4345779"/>
            <a:ext cx="406667" cy="369612"/>
            <a:chOff x="4562200" y="4968250"/>
            <a:chExt cx="549550" cy="499475"/>
          </a:xfrm>
        </p:grpSpPr>
        <p:sp>
          <p:nvSpPr>
            <p:cNvPr id="883" name="Google Shape;883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6"/>
          <p:cNvGrpSpPr/>
          <p:nvPr/>
        </p:nvGrpSpPr>
        <p:grpSpPr>
          <a:xfrm>
            <a:off x="3263393" y="4366573"/>
            <a:ext cx="281940" cy="327580"/>
            <a:chOff x="3972400" y="4996350"/>
            <a:chExt cx="381000" cy="442675"/>
          </a:xfrm>
        </p:grpSpPr>
        <p:sp>
          <p:nvSpPr>
            <p:cNvPr id="889" name="Google Shape;889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6"/>
          <p:cNvGrpSpPr/>
          <p:nvPr/>
        </p:nvGrpSpPr>
        <p:grpSpPr>
          <a:xfrm>
            <a:off x="4202286" y="4339008"/>
            <a:ext cx="399434" cy="383154"/>
            <a:chOff x="5241175" y="4959100"/>
            <a:chExt cx="539775" cy="517775"/>
          </a:xfrm>
        </p:grpSpPr>
        <p:sp>
          <p:nvSpPr>
            <p:cNvPr id="892" name="Google Shape;892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46"/>
          <p:cNvSpPr/>
          <p:nvPr/>
        </p:nvSpPr>
        <p:spPr>
          <a:xfrm>
            <a:off x="4724968" y="4433359"/>
            <a:ext cx="351537" cy="19430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46"/>
          <p:cNvGrpSpPr/>
          <p:nvPr/>
        </p:nvGrpSpPr>
        <p:grpSpPr>
          <a:xfrm>
            <a:off x="5270846" y="4395932"/>
            <a:ext cx="256207" cy="294613"/>
            <a:chOff x="6685175" y="5036025"/>
            <a:chExt cx="346225" cy="398125"/>
          </a:xfrm>
        </p:grpSpPr>
        <p:sp>
          <p:nvSpPr>
            <p:cNvPr id="900" name="Google Shape;900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6"/>
          <p:cNvGrpSpPr/>
          <p:nvPr/>
        </p:nvGrpSpPr>
        <p:grpSpPr>
          <a:xfrm>
            <a:off x="6131017" y="2410999"/>
            <a:ext cx="432570" cy="421334"/>
            <a:chOff x="5926225" y="921350"/>
            <a:chExt cx="517800" cy="504350"/>
          </a:xfrm>
        </p:grpSpPr>
        <p:sp>
          <p:nvSpPr>
            <p:cNvPr id="906" name="Google Shape;906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8" name="Google Shape;908;p46"/>
          <p:cNvSpPr/>
          <p:nvPr/>
        </p:nvSpPr>
        <p:spPr>
          <a:xfrm>
            <a:off x="63249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6"/>
          <p:cNvGrpSpPr/>
          <p:nvPr/>
        </p:nvGrpSpPr>
        <p:grpSpPr>
          <a:xfrm>
            <a:off x="7016005" y="2390379"/>
            <a:ext cx="432570" cy="421334"/>
            <a:chOff x="5926225" y="921350"/>
            <a:chExt cx="517800" cy="504350"/>
          </a:xfrm>
        </p:grpSpPr>
        <p:sp>
          <p:nvSpPr>
            <p:cNvPr id="910" name="Google Shape;910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6"/>
          <p:cNvSpPr/>
          <p:nvPr/>
        </p:nvSpPr>
        <p:spPr>
          <a:xfrm>
            <a:off x="72099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6"/>
          <p:cNvGrpSpPr/>
          <p:nvPr/>
        </p:nvGrpSpPr>
        <p:grpSpPr>
          <a:xfrm>
            <a:off x="6131285" y="3139421"/>
            <a:ext cx="1075937" cy="1047989"/>
            <a:chOff x="5926225" y="921350"/>
            <a:chExt cx="517800" cy="504350"/>
          </a:xfrm>
        </p:grpSpPr>
        <p:sp>
          <p:nvSpPr>
            <p:cNvPr id="914" name="Google Shape;914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ABE33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6"/>
          <p:cNvSpPr/>
          <p:nvPr/>
        </p:nvSpPr>
        <p:spPr>
          <a:xfrm>
            <a:off x="66135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BE33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6"/>
          <p:cNvSpPr txBox="1"/>
          <p:nvPr/>
        </p:nvSpPr>
        <p:spPr>
          <a:xfrm>
            <a:off x="6019975" y="845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fill color and opacity.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8" name="Google Shape;918;p4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24" name="Google Shape;924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31" name="Google Shape;931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6" name="Google Shape;936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40" name="Google Shape;940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6" name="Google Shape;946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50" name="Google Shape;950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5" name="Google Shape;955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61" name="Google Shape;961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8" name="Google Shape;968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71" name="Google Shape;971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5" name="Google Shape;975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82" name="Google Shape;982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8" name="Google Shape;988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92" name="Google Shape;992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3" name="Google Shape;993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3" name="Google Shape;1003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10" name="Google Shape;1010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5" name="Google Shape;1015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21" name="Google Shape;1021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8" name="Google Shape;1028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3" name="Google Shape;1033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8" name="Google Shape;1038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3" name="Google Shape;1043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4" name="Google Shape;1044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4" name="Google Shape;1054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5" name="Google Shape;1055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70" name="Google Shape;1070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4" name="Google Shape;1074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5" name="Google Shape;107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5" name="Google Shape;1085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6" name="Google Shape;108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4" name="Google Shape;1094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9" name="Google Shape;1099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4" name="Google Shape;1104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10" name="Google Shape;1110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7" name="Google Shape;1117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21" name="Google Shape;1121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7" name="Google Shape;1127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4" name="Google Shape;1134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8" name="Google Shape;1138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3" name="Google Shape;1143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50" name="Google Shape;1150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8" name="Google Shape;1158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3" name="Google Shape;1163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7" name="Google Shape;1167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71" name="Google Shape;1171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6" name="Google Shape;1176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81" name="Google Shape;1181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7" name="Google Shape;1187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4" name="Google Shape;1194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02" name="Google Shape;1202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5" name="Google Shape;1215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20" name="Google Shape;1220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4" name="Google Shape;1224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31" name="Google Shape;1231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40" name="Google Shape;1240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3" name="Google Shape;1253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6" name="Google Shape;1266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9" name="Google Shape;1279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6" name="Google Shape;1286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02" name="Google Shape;1302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7" name="Google Shape;1307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8" name="Google Shape;1308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2" name="Google Shape;1312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6" name="Google Shape;1316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0" name="Google Shape;1320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3" name="Google Shape;1323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4" name="Google Shape;1324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3" name="Google Shape;1333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8" name="Google Shape;1358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9" name="Google Shape;1359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7" name="Google Shape;1367;p4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8" name="Google Shape;1368;p4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8"/>
          <p:cNvSpPr txBox="1"/>
          <p:nvPr/>
        </p:nvSpPr>
        <p:spPr>
          <a:xfrm>
            <a:off x="808100" y="1295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4" name="Google Shape;1374;p48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AE9D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AE9D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5" name="Google Shape;1375;p4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2" name="Google Shape;1382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3" name="Google Shape;1383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4" name="Google Shape;1384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6" name="Google Shape;1386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7" name="Google Shape;1387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9" name="Google Shape;1389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0" name="Google Shape;1390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2" name="Google Shape;1392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3" name="Google Shape;1393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ctrTitle"/>
          </p:nvPr>
        </p:nvSpPr>
        <p:spPr>
          <a:xfrm>
            <a:off x="1815525" y="1888150"/>
            <a:ext cx="551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BE33F"/>
                </a:solidFill>
              </a:rPr>
              <a:t>1.</a:t>
            </a:r>
            <a:endParaRPr>
              <a:solidFill>
                <a:srgbClr val="ABE3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4"/>
          <p:cNvSpPr txBox="1"/>
          <p:nvPr>
            <p:ph idx="1" type="subTitle"/>
          </p:nvPr>
        </p:nvSpPr>
        <p:spPr>
          <a:xfrm>
            <a:off x="1815375" y="2916250"/>
            <a:ext cx="551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2" name="Google Shape;132;p15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4294967295" type="ctrTitle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BE33F"/>
                </a:solidFill>
              </a:rPr>
              <a:t>Big concept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145" name="Google Shape;145;p17"/>
          <p:cNvSpPr txBox="1"/>
          <p:nvPr>
            <p:ph idx="4294967295" type="subTitle"/>
          </p:nvPr>
        </p:nvSpPr>
        <p:spPr>
          <a:xfrm>
            <a:off x="685800" y="3335350"/>
            <a:ext cx="59910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rect b="b" l="l" r="r" t="t"/>
            <a:pathLst>
              <a:path extrusionOk="0" h="151586" w="171613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7" name="Google Shape;167;p18"/>
          <p:cNvSpPr txBox="1"/>
          <p:nvPr>
            <p:ph idx="2" type="body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870750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19"/>
          <p:cNvSpPr txBox="1"/>
          <p:nvPr>
            <p:ph idx="2" type="body"/>
          </p:nvPr>
        </p:nvSpPr>
        <p:spPr>
          <a:xfrm>
            <a:off x="3357262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19"/>
          <p:cNvSpPr txBox="1"/>
          <p:nvPr>
            <p:ph idx="3" type="body"/>
          </p:nvPr>
        </p:nvSpPr>
        <p:spPr>
          <a:xfrm>
            <a:off x="5843775" y="1972925"/>
            <a:ext cx="2365200" cy="29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