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</p:sldIdLst>
  <p:sldSz cy="5143500" cx="9144000"/>
  <p:notesSz cx="6858000" cy="9144000"/>
  <p:embeddedFontLst>
    <p:embeddedFont>
      <p:font typeface="Montserrat"/>
      <p:regular r:id="rId46"/>
      <p:bold r:id="rId47"/>
      <p:italic r:id="rId48"/>
      <p:boldItalic r:id="rId49"/>
    </p:embeddedFont>
    <p:embeddedFont>
      <p:font typeface="Karla"/>
      <p:regular r:id="rId50"/>
      <p:bold r:id="rId51"/>
      <p:italic r:id="rId52"/>
      <p:boldItalic r:id="rId5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C8B6836-73F7-44F6-BEF3-97B8C995B257}">
  <a:tblStyle styleId="{CC8B6836-73F7-44F6-BEF3-97B8C995B25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DED0A7C0-5C48-433C-8F8E-23482C8AC9D3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Montserrat-regular.fntdata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ontserrat-italic.fntdata"/><Relationship Id="rId47" Type="http://schemas.openxmlformats.org/officeDocument/2006/relationships/font" Target="fonts/Montserrat-bold.fntdata"/><Relationship Id="rId49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Karla-bold.fntdata"/><Relationship Id="rId50" Type="http://schemas.openxmlformats.org/officeDocument/2006/relationships/font" Target="fonts/Karla-regular.fntdata"/><Relationship Id="rId53" Type="http://schemas.openxmlformats.org/officeDocument/2006/relationships/font" Target="fonts/Karla-boldItalic.fntdata"/><Relationship Id="rId52" Type="http://schemas.openxmlformats.org/officeDocument/2006/relationships/font" Target="fonts/Karla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72907688f_4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72907688f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bc97b11d82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bc97b11d8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bc97b11d82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bc97b11d8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bc97b11d82_0_4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bc97b11d82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bc97b11d82_0_7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bc97b11d82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bc97b11d82_0_7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bc97b11d82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bc97b11d82_0_9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bc97b11d82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bc97b11d82_0_14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bc97b11d82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bc97b11d82_0_16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bc97b11d82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bc97b11d82_0_18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9" name="Google Shape;629;gbc97b11d82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bc97b11d82_0_27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9" name="Google Shape;719;gbc97b11d82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g35694cd56_04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g35694cd56_0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7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g77a498a6c2_15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9" name="Google Shape;1179;g77a498a6c2_1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7" name="Shape 1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" name="Google Shape;1628;g13525a2c0e_308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9" name="Google Shape;1629;g13525a2c0e_308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4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g606b707fd3_0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6" name="Google Shape;1636;g606b707fd3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18925" y="-9675"/>
            <a:ext cx="5276875" cy="5167075"/>
          </a:xfrm>
          <a:custGeom>
            <a:rect b="b" l="l" r="r" t="t"/>
            <a:pathLst>
              <a:path extrusionOk="0" h="206683" w="211075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1" name="Google Shape;11;p2"/>
          <p:cNvSpPr/>
          <p:nvPr/>
        </p:nvSpPr>
        <p:spPr>
          <a:xfrm>
            <a:off x="-9675" y="-9675"/>
            <a:ext cx="5276875" cy="5167075"/>
          </a:xfrm>
          <a:custGeom>
            <a:rect b="b" l="l" r="r" t="t"/>
            <a:pathLst>
              <a:path extrusionOk="0" h="206683" w="211075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648300" y="3175950"/>
            <a:ext cx="3530700" cy="118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/>
          <p:nvPr/>
        </p:nvSpPr>
        <p:spPr>
          <a:xfrm>
            <a:off x="22860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63" name="Google Shape;63;p11"/>
          <p:cNvSpPr/>
          <p:nvPr/>
        </p:nvSpPr>
        <p:spPr>
          <a:xfrm>
            <a:off x="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41000" y="4025300"/>
            <a:ext cx="7845900" cy="51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SzPts val="2000"/>
              <a:buNone/>
              <a:defRPr/>
            </a:lvl1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/>
          <p:nvPr/>
        </p:nvSpPr>
        <p:spPr>
          <a:xfrm>
            <a:off x="22860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68" name="Google Shape;68;p12"/>
          <p:cNvSpPr/>
          <p:nvPr/>
        </p:nvSpPr>
        <p:spPr>
          <a:xfrm>
            <a:off x="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9" name="Google Shape;69;p12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ty">
  <p:cSld name="BLANK_1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218925" y="-9675"/>
            <a:ext cx="5276875" cy="5167075"/>
          </a:xfrm>
          <a:custGeom>
            <a:rect b="b" l="l" r="r" t="t"/>
            <a:pathLst>
              <a:path extrusionOk="0" h="206683" w="211075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5" name="Google Shape;15;p3"/>
          <p:cNvSpPr/>
          <p:nvPr/>
        </p:nvSpPr>
        <p:spPr>
          <a:xfrm>
            <a:off x="-9675" y="-9675"/>
            <a:ext cx="5276875" cy="5167075"/>
          </a:xfrm>
          <a:custGeom>
            <a:rect b="b" l="l" r="r" t="t"/>
            <a:pathLst>
              <a:path extrusionOk="0" h="206683" w="211075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6" name="Google Shape;16;p3"/>
          <p:cNvSpPr txBox="1"/>
          <p:nvPr>
            <p:ph type="ctrTitle"/>
          </p:nvPr>
        </p:nvSpPr>
        <p:spPr>
          <a:xfrm>
            <a:off x="648300" y="1354750"/>
            <a:ext cx="3522300" cy="298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6724950" y="3265700"/>
            <a:ext cx="1906200" cy="103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+ image">
  <p:cSld name="TITLE_1_2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218925" y="-9675"/>
            <a:ext cx="5276875" cy="5167075"/>
          </a:xfrm>
          <a:custGeom>
            <a:rect b="b" l="l" r="r" t="t"/>
            <a:pathLst>
              <a:path extrusionOk="0" h="206683" w="211075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20" name="Google Shape;20;p4"/>
          <p:cNvSpPr/>
          <p:nvPr/>
        </p:nvSpPr>
        <p:spPr>
          <a:xfrm>
            <a:off x="-9675" y="-9675"/>
            <a:ext cx="5276875" cy="5167075"/>
          </a:xfrm>
          <a:custGeom>
            <a:rect b="b" l="l" r="r" t="t"/>
            <a:pathLst>
              <a:path extrusionOk="0" h="206683" w="211075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838309" y="1807900"/>
            <a:ext cx="31482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838250" y="2419350"/>
            <a:ext cx="3148200" cy="22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▸"/>
              <a:defRPr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big image">
  <p:cSld name="TITLE_1_2_1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209250" y="-9675"/>
            <a:ext cx="3076750" cy="5167075"/>
          </a:xfrm>
          <a:custGeom>
            <a:rect b="b" l="l" r="r" t="t"/>
            <a:pathLst>
              <a:path extrusionOk="0" h="206683" w="12307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26" name="Google Shape;26;p5"/>
          <p:cNvSpPr/>
          <p:nvPr/>
        </p:nvSpPr>
        <p:spPr>
          <a:xfrm>
            <a:off x="-19350" y="-9675"/>
            <a:ext cx="3076750" cy="5167075"/>
          </a:xfrm>
          <a:custGeom>
            <a:rect b="b" l="l" r="r" t="t"/>
            <a:pathLst>
              <a:path extrusionOk="0" h="206683" w="12307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609704" y="4116875"/>
            <a:ext cx="16098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22860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31" name="Google Shape;31;p6"/>
          <p:cNvSpPr/>
          <p:nvPr/>
        </p:nvSpPr>
        <p:spPr>
          <a:xfrm>
            <a:off x="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2" name="Google Shape;32;p6"/>
          <p:cNvSpPr txBox="1"/>
          <p:nvPr/>
        </p:nvSpPr>
        <p:spPr>
          <a:xfrm>
            <a:off x="799645" y="697675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rgbClr val="CCCCCC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endParaRPr sz="12000">
              <a:solidFill>
                <a:srgbClr val="CCCCC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" name="Google Shape;33;p6"/>
          <p:cNvSpPr txBox="1"/>
          <p:nvPr>
            <p:ph idx="1" type="body"/>
          </p:nvPr>
        </p:nvSpPr>
        <p:spPr>
          <a:xfrm>
            <a:off x="838250" y="1657350"/>
            <a:ext cx="5324100" cy="22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Font typeface="Montserrat"/>
              <a:buChar char="▸"/>
              <a:defRPr sz="2400"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▹"/>
              <a:defRPr sz="2400"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▹"/>
              <a:defRPr sz="2400">
                <a:latin typeface="Montserrat"/>
                <a:ea typeface="Montserrat"/>
                <a:cs typeface="Montserrat"/>
                <a:sym typeface="Montserrat"/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●"/>
              <a:defRPr sz="2400"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○"/>
              <a:defRPr sz="2400"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■"/>
              <a:defRPr sz="2400">
                <a:latin typeface="Montserrat"/>
                <a:ea typeface="Montserrat"/>
                <a:cs typeface="Montserrat"/>
                <a:sym typeface="Montserrat"/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●"/>
              <a:defRPr sz="2400">
                <a:latin typeface="Montserrat"/>
                <a:ea typeface="Montserrat"/>
                <a:cs typeface="Montserrat"/>
                <a:sym typeface="Montserrat"/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○"/>
              <a:defRPr sz="2400">
                <a:latin typeface="Montserrat"/>
                <a:ea typeface="Montserrat"/>
                <a:cs typeface="Montserrat"/>
                <a:sym typeface="Montserrat"/>
              </a:defRPr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■"/>
              <a:defRPr sz="2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/>
          <p:nvPr/>
        </p:nvSpPr>
        <p:spPr>
          <a:xfrm>
            <a:off x="22860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37" name="Google Shape;37;p7"/>
          <p:cNvSpPr/>
          <p:nvPr/>
        </p:nvSpPr>
        <p:spPr>
          <a:xfrm>
            <a:off x="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838350" y="893500"/>
            <a:ext cx="53241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838250" y="1504950"/>
            <a:ext cx="5324100" cy="22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▸"/>
              <a:defRPr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/>
          <p:nvPr/>
        </p:nvSpPr>
        <p:spPr>
          <a:xfrm>
            <a:off x="22860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43" name="Google Shape;43;p8"/>
          <p:cNvSpPr/>
          <p:nvPr/>
        </p:nvSpPr>
        <p:spPr>
          <a:xfrm>
            <a:off x="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4" name="Google Shape;44;p8"/>
          <p:cNvSpPr txBox="1"/>
          <p:nvPr>
            <p:ph type="title"/>
          </p:nvPr>
        </p:nvSpPr>
        <p:spPr>
          <a:xfrm>
            <a:off x="841000" y="969700"/>
            <a:ext cx="4801500" cy="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" type="body"/>
          </p:nvPr>
        </p:nvSpPr>
        <p:spPr>
          <a:xfrm>
            <a:off x="841001" y="1578025"/>
            <a:ext cx="2671800" cy="243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▸"/>
              <a:defRPr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2" type="body"/>
          </p:nvPr>
        </p:nvSpPr>
        <p:spPr>
          <a:xfrm>
            <a:off x="3673842" y="1578025"/>
            <a:ext cx="2671800" cy="243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▸"/>
              <a:defRPr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22860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50" name="Google Shape;50;p9"/>
          <p:cNvSpPr/>
          <p:nvPr/>
        </p:nvSpPr>
        <p:spPr>
          <a:xfrm>
            <a:off x="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1" name="Google Shape;51;p9"/>
          <p:cNvSpPr txBox="1"/>
          <p:nvPr>
            <p:ph type="title"/>
          </p:nvPr>
        </p:nvSpPr>
        <p:spPr>
          <a:xfrm>
            <a:off x="841000" y="969700"/>
            <a:ext cx="4801500" cy="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" type="body"/>
          </p:nvPr>
        </p:nvSpPr>
        <p:spPr>
          <a:xfrm>
            <a:off x="841000" y="1600975"/>
            <a:ext cx="2094900" cy="24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3043281" y="1600975"/>
            <a:ext cx="2094900" cy="24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54" name="Google Shape;54;p9"/>
          <p:cNvSpPr txBox="1"/>
          <p:nvPr>
            <p:ph idx="3" type="body"/>
          </p:nvPr>
        </p:nvSpPr>
        <p:spPr>
          <a:xfrm>
            <a:off x="5245562" y="1600975"/>
            <a:ext cx="2094900" cy="24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55" name="Google Shape;55;p9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/>
          <p:nvPr/>
        </p:nvSpPr>
        <p:spPr>
          <a:xfrm>
            <a:off x="22860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58" name="Google Shape;58;p10"/>
          <p:cNvSpPr/>
          <p:nvPr/>
        </p:nvSpPr>
        <p:spPr>
          <a:xfrm>
            <a:off x="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9" name="Google Shape;59;p10"/>
          <p:cNvSpPr txBox="1"/>
          <p:nvPr>
            <p:ph type="title"/>
          </p:nvPr>
        </p:nvSpPr>
        <p:spPr>
          <a:xfrm>
            <a:off x="841000" y="969700"/>
            <a:ext cx="4801500" cy="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741100"/>
            <a:ext cx="5185200" cy="4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b="1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b="1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b="1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b="1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b="1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b="1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b="1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b="1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b="1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352550"/>
            <a:ext cx="5185200" cy="22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▸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b="1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b="1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b="1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b="1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b="1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b="1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b="1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b="1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b="1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6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deathtothestockphoto.com/" TargetMode="External"/><Relationship Id="rId5" Type="http://schemas.openxmlformats.org/officeDocument/2006/relationships/hyperlink" Target="http://deathtothestockphoto.com/wp-content/uploads/DeathtotheStockPhoto-License.pdf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www.fontsquirrel.com/fonts/montserrat" TargetMode="External"/><Relationship Id="rId4" Type="http://schemas.openxmlformats.org/officeDocument/2006/relationships/hyperlink" Target="https://www.fontsquirrel.com/fonts/karla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9.jpg"/><Relationship Id="rId4" Type="http://schemas.openxmlformats.org/officeDocument/2006/relationships/image" Target="../media/image7.jpg"/><Relationship Id="rId5" Type="http://schemas.openxmlformats.org/officeDocument/2006/relationships/image" Target="../media/image6.jpg"/><Relationship Id="rId6" Type="http://schemas.openxmlformats.org/officeDocument/2006/relationships/image" Target="../media/image8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0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CD4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ctrTitle"/>
          </p:nvPr>
        </p:nvSpPr>
        <p:spPr>
          <a:xfrm>
            <a:off x="648300" y="3175950"/>
            <a:ext cx="4229100" cy="118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</a:t>
            </a:r>
            <a:r>
              <a:rPr lang="en">
                <a:solidFill>
                  <a:srgbClr val="00BCD4"/>
                </a:solidFill>
              </a:rPr>
              <a:t>PRESENTATION </a:t>
            </a:r>
            <a:r>
              <a:rPr lang="en"/>
              <a:t>TITLE</a:t>
            </a:r>
            <a:endParaRPr/>
          </a:p>
        </p:txBody>
      </p:sp>
      <p:grpSp>
        <p:nvGrpSpPr>
          <p:cNvPr id="77" name="Google Shape;77;p14"/>
          <p:cNvGrpSpPr/>
          <p:nvPr/>
        </p:nvGrpSpPr>
        <p:grpSpPr>
          <a:xfrm>
            <a:off x="742745" y="2072179"/>
            <a:ext cx="502625" cy="446586"/>
            <a:chOff x="5292575" y="3681900"/>
            <a:chExt cx="420150" cy="373275"/>
          </a:xfrm>
        </p:grpSpPr>
        <p:sp>
          <p:nvSpPr>
            <p:cNvPr id="78" name="Google Shape;78;p14"/>
            <p:cNvSpPr/>
            <p:nvPr/>
          </p:nvSpPr>
          <p:spPr>
            <a:xfrm>
              <a:off x="5292575" y="3706875"/>
              <a:ext cx="420150" cy="266700"/>
            </a:xfrm>
            <a:custGeom>
              <a:rect b="b" l="l" r="r" t="t"/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5490475" y="3681900"/>
              <a:ext cx="24375" cy="25000"/>
            </a:xfrm>
            <a:custGeom>
              <a:rect b="b" l="l" r="r" t="t"/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5358350" y="3973550"/>
              <a:ext cx="60900" cy="81625"/>
            </a:xfrm>
            <a:custGeom>
              <a:rect b="b" l="l" r="r" t="t"/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5586050" y="3973550"/>
              <a:ext cx="60925" cy="81625"/>
            </a:xfrm>
            <a:custGeom>
              <a:rect b="b" l="l" r="r" t="t"/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5316925" y="3731225"/>
              <a:ext cx="371450" cy="218000"/>
            </a:xfrm>
            <a:custGeom>
              <a:rect b="b" l="l" r="r" t="t"/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5380250" y="3784800"/>
              <a:ext cx="230200" cy="115725"/>
            </a:xfrm>
            <a:custGeom>
              <a:rect b="b" l="l" r="r" t="t"/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5547700" y="3779925"/>
              <a:ext cx="68825" cy="68825"/>
            </a:xfrm>
            <a:custGeom>
              <a:rect b="b" l="l" r="r" t="t"/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3"/>
          <p:cNvSpPr txBox="1"/>
          <p:nvPr>
            <p:ph type="title"/>
          </p:nvPr>
        </p:nvSpPr>
        <p:spPr>
          <a:xfrm>
            <a:off x="838301" y="1960300"/>
            <a:ext cx="26439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</a:t>
            </a:r>
            <a:r>
              <a:rPr lang="en">
                <a:solidFill>
                  <a:srgbClr val="607D8B"/>
                </a:solidFill>
              </a:rPr>
              <a:t>PICTURE</a:t>
            </a:r>
            <a:r>
              <a:rPr lang="en"/>
              <a:t> IS WORTH A THOUSAND WORDS</a:t>
            </a:r>
            <a:endParaRPr/>
          </a:p>
        </p:txBody>
      </p:sp>
      <p:sp>
        <p:nvSpPr>
          <p:cNvPr id="180" name="Google Shape;180;p23"/>
          <p:cNvSpPr txBox="1"/>
          <p:nvPr>
            <p:ph idx="1" type="body"/>
          </p:nvPr>
        </p:nvSpPr>
        <p:spPr>
          <a:xfrm>
            <a:off x="838250" y="2419350"/>
            <a:ext cx="3148200" cy="22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grpSp>
        <p:nvGrpSpPr>
          <p:cNvPr id="181" name="Google Shape;181;p23"/>
          <p:cNvGrpSpPr/>
          <p:nvPr/>
        </p:nvGrpSpPr>
        <p:grpSpPr>
          <a:xfrm>
            <a:off x="318378" y="915326"/>
            <a:ext cx="429606" cy="377755"/>
            <a:chOff x="1929775" y="320925"/>
            <a:chExt cx="423800" cy="372650"/>
          </a:xfrm>
        </p:grpSpPr>
        <p:sp>
          <p:nvSpPr>
            <p:cNvPr id="182" name="Google Shape;182;p23"/>
            <p:cNvSpPr/>
            <p:nvPr/>
          </p:nvSpPr>
          <p:spPr>
            <a:xfrm>
              <a:off x="1929775" y="320925"/>
              <a:ext cx="423800" cy="372650"/>
            </a:xfrm>
            <a:custGeom>
              <a:rect b="b" l="l" r="r" t="t"/>
              <a:pathLst>
                <a:path extrusionOk="0" fill="none" h="14906" w="16952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23"/>
            <p:cNvSpPr/>
            <p:nvPr/>
          </p:nvSpPr>
          <p:spPr>
            <a:xfrm>
              <a:off x="1954125" y="345275"/>
              <a:ext cx="375100" cy="323950"/>
            </a:xfrm>
            <a:custGeom>
              <a:rect b="b" l="l" r="r" t="t"/>
              <a:pathLst>
                <a:path extrusionOk="0" fill="none" h="12958" w="15004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23"/>
            <p:cNvSpPr/>
            <p:nvPr/>
          </p:nvSpPr>
          <p:spPr>
            <a:xfrm>
              <a:off x="2162375" y="534625"/>
              <a:ext cx="146750" cy="113275"/>
            </a:xfrm>
            <a:custGeom>
              <a:rect b="b" l="l" r="r" t="t"/>
              <a:pathLst>
                <a:path extrusionOk="0" fill="none" h="4531" w="587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23"/>
            <p:cNvSpPr/>
            <p:nvPr/>
          </p:nvSpPr>
          <p:spPr>
            <a:xfrm>
              <a:off x="1974225" y="468875"/>
              <a:ext cx="232600" cy="179025"/>
            </a:xfrm>
            <a:custGeom>
              <a:rect b="b" l="l" r="r" t="t"/>
              <a:pathLst>
                <a:path extrusionOk="0" fill="none" h="7161" w="9304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23"/>
            <p:cNvSpPr/>
            <p:nvPr/>
          </p:nvSpPr>
          <p:spPr>
            <a:xfrm>
              <a:off x="2169675" y="396425"/>
              <a:ext cx="97450" cy="97450"/>
            </a:xfrm>
            <a:custGeom>
              <a:rect b="b" l="l" r="r" t="t"/>
              <a:pathLst>
                <a:path extrusionOk="0" fill="none" h="3898" w="3898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7" name="Google Shape;187;p23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4"/>
          <p:cNvSpPr txBox="1"/>
          <p:nvPr>
            <p:ph type="title"/>
          </p:nvPr>
        </p:nvSpPr>
        <p:spPr>
          <a:xfrm>
            <a:off x="381100" y="2798525"/>
            <a:ext cx="1870500" cy="188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WANT </a:t>
            </a:r>
            <a:r>
              <a:rPr lang="en">
                <a:solidFill>
                  <a:srgbClr val="607D8B"/>
                </a:solidFill>
              </a:rPr>
              <a:t>BIG</a:t>
            </a:r>
            <a:r>
              <a:rPr lang="en"/>
              <a:t> IMPACT?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000">
                <a:solidFill>
                  <a:srgbClr val="607D8B"/>
                </a:solidFill>
                <a:latin typeface="Karla"/>
                <a:ea typeface="Karla"/>
                <a:cs typeface="Karla"/>
                <a:sym typeface="Karla"/>
              </a:rPr>
              <a:t>Use big image.</a:t>
            </a:r>
            <a:endParaRPr>
              <a:solidFill>
                <a:srgbClr val="607D8B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3" name="Google Shape;193;p24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73AB7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5"/>
          <p:cNvSpPr txBox="1"/>
          <p:nvPr>
            <p:ph type="title"/>
          </p:nvPr>
        </p:nvSpPr>
        <p:spPr>
          <a:xfrm>
            <a:off x="609704" y="4116875"/>
            <a:ext cx="16098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</a:t>
            </a:r>
            <a:r>
              <a:rPr lang="en">
                <a:solidFill>
                  <a:srgbClr val="673AB7"/>
                </a:solidFill>
              </a:rPr>
              <a:t>EXPLAIN</a:t>
            </a:r>
            <a:r>
              <a:rPr lang="en"/>
              <a:t> YOUR IDEAS</a:t>
            </a:r>
            <a:endParaRPr/>
          </a:p>
        </p:txBody>
      </p:sp>
      <p:sp>
        <p:nvSpPr>
          <p:cNvPr id="199" name="Google Shape;199;p25"/>
          <p:cNvSpPr/>
          <p:nvPr/>
        </p:nvSpPr>
        <p:spPr>
          <a:xfrm>
            <a:off x="3149700" y="1505250"/>
            <a:ext cx="2133000" cy="2133000"/>
          </a:xfrm>
          <a:prstGeom prst="ellipse">
            <a:avLst/>
          </a:prstGeom>
          <a:solidFill>
            <a:srgbClr val="000000">
              <a:alpha val="7310"/>
            </a:srgbClr>
          </a:solidFill>
          <a:ln cap="flat" cmpd="sng" w="38100">
            <a:solidFill>
              <a:srgbClr val="FFFFFF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WHITE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0" name="Google Shape;200;p25"/>
          <p:cNvSpPr/>
          <p:nvPr/>
        </p:nvSpPr>
        <p:spPr>
          <a:xfrm>
            <a:off x="6489150" y="1505250"/>
            <a:ext cx="2133000" cy="2133000"/>
          </a:xfrm>
          <a:prstGeom prst="ellipse">
            <a:avLst/>
          </a:prstGeom>
          <a:solidFill>
            <a:srgbClr val="000000">
              <a:alpha val="7310"/>
            </a:srgbClr>
          </a:solidFill>
          <a:ln cap="flat" cmpd="sng" w="38100">
            <a:solidFill>
              <a:srgbClr val="FFFFFF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BLACK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1" name="Google Shape;201;p25"/>
          <p:cNvSpPr/>
          <p:nvPr/>
        </p:nvSpPr>
        <p:spPr>
          <a:xfrm>
            <a:off x="4819425" y="1505250"/>
            <a:ext cx="2133000" cy="2133000"/>
          </a:xfrm>
          <a:prstGeom prst="ellipse">
            <a:avLst/>
          </a:prstGeom>
          <a:solidFill>
            <a:srgbClr val="000000">
              <a:alpha val="7310"/>
            </a:srgbClr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GRAY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02" name="Google Shape;202;p25"/>
          <p:cNvGrpSpPr/>
          <p:nvPr/>
        </p:nvGrpSpPr>
        <p:grpSpPr>
          <a:xfrm>
            <a:off x="726863" y="1742360"/>
            <a:ext cx="453641" cy="447356"/>
            <a:chOff x="3292425" y="3664250"/>
            <a:chExt cx="397025" cy="391525"/>
          </a:xfrm>
        </p:grpSpPr>
        <p:sp>
          <p:nvSpPr>
            <p:cNvPr id="203" name="Google Shape;203;p25"/>
            <p:cNvSpPr/>
            <p:nvPr/>
          </p:nvSpPr>
          <p:spPr>
            <a:xfrm>
              <a:off x="3292425" y="3680675"/>
              <a:ext cx="375100" cy="375100"/>
            </a:xfrm>
            <a:custGeom>
              <a:rect b="b" l="l" r="r" t="t"/>
              <a:pathLst>
                <a:path extrusionOk="0" fill="none" h="15004" w="15004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25"/>
            <p:cNvSpPr/>
            <p:nvPr/>
          </p:nvSpPr>
          <p:spPr>
            <a:xfrm>
              <a:off x="3504325" y="3664250"/>
              <a:ext cx="131525" cy="153450"/>
            </a:xfrm>
            <a:custGeom>
              <a:rect b="b" l="l" r="r" t="t"/>
              <a:pathLst>
                <a:path extrusionOk="0" fill="none" h="6138" w="5261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25"/>
            <p:cNvSpPr/>
            <p:nvPr/>
          </p:nvSpPr>
          <p:spPr>
            <a:xfrm>
              <a:off x="3501875" y="3749500"/>
              <a:ext cx="187575" cy="96825"/>
            </a:xfrm>
            <a:custGeom>
              <a:rect b="b" l="l" r="r" t="t"/>
              <a:pathLst>
                <a:path extrusionOk="0" fill="none" h="3873" w="7503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6" name="Google Shape;206;p25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73AB7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6"/>
          <p:cNvSpPr txBox="1"/>
          <p:nvPr>
            <p:ph type="title"/>
          </p:nvPr>
        </p:nvSpPr>
        <p:spPr>
          <a:xfrm>
            <a:off x="788850" y="666525"/>
            <a:ext cx="4801500" cy="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 USE </a:t>
            </a:r>
            <a:r>
              <a:rPr lang="en">
                <a:solidFill>
                  <a:srgbClr val="673AB7"/>
                </a:solidFill>
              </a:rPr>
              <a:t>DIAGRAMS</a:t>
            </a:r>
            <a:r>
              <a:rPr lang="en"/>
              <a:t> TO EXPLAIN COMPLEX IDEAS</a:t>
            </a:r>
            <a:endParaRPr/>
          </a:p>
        </p:txBody>
      </p:sp>
      <p:sp>
        <p:nvSpPr>
          <p:cNvPr id="212" name="Google Shape;212;p26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3" name="Google Shape;213;p26"/>
          <p:cNvSpPr/>
          <p:nvPr/>
        </p:nvSpPr>
        <p:spPr>
          <a:xfrm>
            <a:off x="2154500" y="1318142"/>
            <a:ext cx="2540100" cy="2540100"/>
          </a:xfrm>
          <a:prstGeom prst="donut">
            <a:avLst>
              <a:gd fmla="val 160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D9D9D9"/>
              </a:solidFill>
            </a:endParaRPr>
          </a:p>
        </p:txBody>
      </p:sp>
      <p:grpSp>
        <p:nvGrpSpPr>
          <p:cNvPr id="214" name="Google Shape;214;p26"/>
          <p:cNvGrpSpPr/>
          <p:nvPr/>
        </p:nvGrpSpPr>
        <p:grpSpPr>
          <a:xfrm>
            <a:off x="537836" y="1467524"/>
            <a:ext cx="1931633" cy="669600"/>
            <a:chOff x="1680836" y="1315124"/>
            <a:chExt cx="1931633" cy="669600"/>
          </a:xfrm>
        </p:grpSpPr>
        <p:cxnSp>
          <p:nvCxnSpPr>
            <p:cNvPr id="215" name="Google Shape;215;p26"/>
            <p:cNvCxnSpPr/>
            <p:nvPr/>
          </p:nvCxnSpPr>
          <p:spPr>
            <a:xfrm>
              <a:off x="3178969" y="1638300"/>
              <a:ext cx="433500" cy="252300"/>
            </a:xfrm>
            <a:prstGeom prst="straightConnector1">
              <a:avLst/>
            </a:prstGeom>
            <a:noFill/>
            <a:ln cap="flat" cmpd="sng" w="19050">
              <a:solidFill>
                <a:srgbClr val="673AB7"/>
              </a:solidFill>
              <a:prstDash val="solid"/>
              <a:round/>
              <a:headEnd len="med" w="med" type="oval"/>
              <a:tailEnd len="sm" w="sm" type="none"/>
            </a:ln>
          </p:spPr>
        </p:cxnSp>
        <p:sp>
          <p:nvSpPr>
            <p:cNvPr id="216" name="Google Shape;216;p26"/>
            <p:cNvSpPr txBox="1"/>
            <p:nvPr/>
          </p:nvSpPr>
          <p:spPr>
            <a:xfrm>
              <a:off x="1680836" y="1315124"/>
              <a:ext cx="14952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Karla"/>
                  <a:ea typeface="Karla"/>
                  <a:cs typeface="Karla"/>
                  <a:sym typeface="Karla"/>
                </a:rPr>
                <a:t>LOREM 3</a:t>
              </a:r>
              <a:endParaRPr sz="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endParaRPr>
            </a:p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endParaRPr>
            </a:p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chemeClr val="dk1"/>
                  </a:solidFill>
                  <a:latin typeface="Karla"/>
                  <a:ea typeface="Karla"/>
                  <a:cs typeface="Karla"/>
                  <a:sym typeface="Karla"/>
                </a:rPr>
                <a:t>Vestibulum nec congue tempus lorem ipsum</a:t>
              </a:r>
              <a:endParaRPr b="1" sz="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grpSp>
        <p:nvGrpSpPr>
          <p:cNvPr id="217" name="Google Shape;217;p26"/>
          <p:cNvGrpSpPr/>
          <p:nvPr/>
        </p:nvGrpSpPr>
        <p:grpSpPr>
          <a:xfrm>
            <a:off x="4374319" y="1467524"/>
            <a:ext cx="1940006" cy="669600"/>
            <a:chOff x="5517319" y="1315124"/>
            <a:chExt cx="1940006" cy="669600"/>
          </a:xfrm>
        </p:grpSpPr>
        <p:cxnSp>
          <p:nvCxnSpPr>
            <p:cNvPr id="218" name="Google Shape;218;p26"/>
            <p:cNvCxnSpPr/>
            <p:nvPr/>
          </p:nvCxnSpPr>
          <p:spPr>
            <a:xfrm flipH="1">
              <a:off x="5517319" y="1638300"/>
              <a:ext cx="433500" cy="25230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med" w="med" type="oval"/>
              <a:tailEnd len="sm" w="sm" type="none"/>
            </a:ln>
          </p:spPr>
        </p:cxnSp>
        <p:sp>
          <p:nvSpPr>
            <p:cNvPr id="219" name="Google Shape;219;p26"/>
            <p:cNvSpPr txBox="1"/>
            <p:nvPr/>
          </p:nvSpPr>
          <p:spPr>
            <a:xfrm>
              <a:off x="5962125" y="1315124"/>
              <a:ext cx="14952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Karla"/>
                  <a:ea typeface="Karla"/>
                  <a:cs typeface="Karla"/>
                  <a:sym typeface="Karla"/>
                </a:rPr>
                <a:t>LOREM 1</a:t>
              </a:r>
              <a:endParaRPr sz="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chemeClr val="dk1"/>
                  </a:solidFill>
                  <a:latin typeface="Karla"/>
                  <a:ea typeface="Karla"/>
                  <a:cs typeface="Karla"/>
                  <a:sym typeface="Karla"/>
                </a:rPr>
                <a:t>Vestibulum nec congue tempus lorem ipsum</a:t>
              </a:r>
              <a:endParaRPr b="1" sz="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grpSp>
        <p:nvGrpSpPr>
          <p:cNvPr id="220" name="Google Shape;220;p26"/>
          <p:cNvGrpSpPr/>
          <p:nvPr/>
        </p:nvGrpSpPr>
        <p:grpSpPr>
          <a:xfrm>
            <a:off x="2665226" y="3687540"/>
            <a:ext cx="1495200" cy="1143796"/>
            <a:chOff x="3808226" y="3535140"/>
            <a:chExt cx="1495200" cy="1143796"/>
          </a:xfrm>
        </p:grpSpPr>
        <p:cxnSp>
          <p:nvCxnSpPr>
            <p:cNvPr id="221" name="Google Shape;221;p26"/>
            <p:cNvCxnSpPr/>
            <p:nvPr/>
          </p:nvCxnSpPr>
          <p:spPr>
            <a:xfrm rot="10800000">
              <a:off x="4556399" y="3535140"/>
              <a:ext cx="0" cy="460500"/>
            </a:xfrm>
            <a:prstGeom prst="straightConnector1">
              <a:avLst/>
            </a:prstGeom>
            <a:noFill/>
            <a:ln cap="flat" cmpd="sng" w="19050">
              <a:solidFill>
                <a:srgbClr val="E91E63"/>
              </a:solidFill>
              <a:prstDash val="solid"/>
              <a:round/>
              <a:headEnd len="med" w="med" type="oval"/>
              <a:tailEnd len="sm" w="sm" type="none"/>
            </a:ln>
          </p:spPr>
        </p:cxnSp>
        <p:sp>
          <p:nvSpPr>
            <p:cNvPr id="222" name="Google Shape;222;p26"/>
            <p:cNvSpPr txBox="1"/>
            <p:nvPr/>
          </p:nvSpPr>
          <p:spPr>
            <a:xfrm>
              <a:off x="3808226" y="4009336"/>
              <a:ext cx="14952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Karla"/>
                  <a:ea typeface="Karla"/>
                  <a:cs typeface="Karla"/>
                  <a:sym typeface="Karla"/>
                </a:rPr>
                <a:t>LOREM 2</a:t>
              </a:r>
              <a:endParaRPr sz="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chemeClr val="dk1"/>
                  </a:solidFill>
                  <a:latin typeface="Karla"/>
                  <a:ea typeface="Karla"/>
                  <a:cs typeface="Karla"/>
                  <a:sym typeface="Karla"/>
                </a:rPr>
                <a:t>Vestibulum nec congue tempus lorem ipsum</a:t>
              </a:r>
              <a:endParaRPr b="1" sz="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sp>
        <p:nvSpPr>
          <p:cNvPr id="223" name="Google Shape;223;p26"/>
          <p:cNvSpPr txBox="1"/>
          <p:nvPr/>
        </p:nvSpPr>
        <p:spPr>
          <a:xfrm>
            <a:off x="2702784" y="2208860"/>
            <a:ext cx="1443600" cy="80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Vestibulum nec congue tempus</a:t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4" name="Google Shape;224;p26"/>
          <p:cNvSpPr/>
          <p:nvPr/>
        </p:nvSpPr>
        <p:spPr>
          <a:xfrm rot="1800047">
            <a:off x="2076843" y="1238834"/>
            <a:ext cx="2690936" cy="2690936"/>
          </a:xfrm>
          <a:prstGeom prst="blockArc">
            <a:avLst>
              <a:gd fmla="val 14414370" name="adj1"/>
              <a:gd fmla="val 694" name="adj2"/>
              <a:gd fmla="val 9562" name="adj3"/>
            </a:avLst>
          </a:prstGeom>
          <a:solidFill>
            <a:schemeClr val="accent3"/>
          </a:solidFill>
          <a:ln>
            <a:noFill/>
          </a:ln>
          <a:effectLst>
            <a:outerShdw blurRad="71438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6"/>
          <p:cNvSpPr/>
          <p:nvPr/>
        </p:nvSpPr>
        <p:spPr>
          <a:xfrm flipH="1" rot="-1800047">
            <a:off x="2078956" y="1238834"/>
            <a:ext cx="2690936" cy="2690936"/>
          </a:xfrm>
          <a:prstGeom prst="blockArc">
            <a:avLst>
              <a:gd fmla="val 14348563" name="adj1"/>
              <a:gd fmla="val 21472873" name="adj2"/>
              <a:gd fmla="val 9381" name="adj3"/>
            </a:avLst>
          </a:prstGeom>
          <a:solidFill>
            <a:srgbClr val="673AB7"/>
          </a:solidFill>
          <a:ln>
            <a:noFill/>
          </a:ln>
          <a:effectLst>
            <a:outerShdw blurRad="71438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6"/>
          <p:cNvSpPr/>
          <p:nvPr/>
        </p:nvSpPr>
        <p:spPr>
          <a:xfrm rot="-8100000">
            <a:off x="3239715" y="1179793"/>
            <a:ext cx="363170" cy="363170"/>
          </a:xfrm>
          <a:prstGeom prst="rtTriangle">
            <a:avLst/>
          </a:prstGeom>
          <a:solidFill>
            <a:srgbClr val="673A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6"/>
          <p:cNvSpPr/>
          <p:nvPr/>
        </p:nvSpPr>
        <p:spPr>
          <a:xfrm flipH="1" rot="-9000757">
            <a:off x="2077953" y="1237208"/>
            <a:ext cx="2690226" cy="2690226"/>
          </a:xfrm>
          <a:prstGeom prst="blockArc">
            <a:avLst>
              <a:gd fmla="val 14316164" name="adj1"/>
              <a:gd fmla="val 21502663" name="adj2"/>
              <a:gd fmla="val 9415" name="adj3"/>
            </a:avLst>
          </a:prstGeom>
          <a:solidFill>
            <a:schemeClr val="accent4"/>
          </a:solidFill>
          <a:ln>
            <a:noFill/>
          </a:ln>
          <a:effectLst>
            <a:outerShdw blurRad="71438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6"/>
          <p:cNvSpPr/>
          <p:nvPr/>
        </p:nvSpPr>
        <p:spPr>
          <a:xfrm rot="-1027861">
            <a:off x="4342874" y="3002232"/>
            <a:ext cx="312672" cy="312672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26"/>
          <p:cNvSpPr/>
          <p:nvPr/>
        </p:nvSpPr>
        <p:spPr>
          <a:xfrm rot="6359841">
            <a:off x="2172801" y="3000162"/>
            <a:ext cx="363580" cy="36358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F51B5"/>
        </a:solid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7"/>
          <p:cNvSpPr txBox="1"/>
          <p:nvPr>
            <p:ph type="title"/>
          </p:nvPr>
        </p:nvSpPr>
        <p:spPr>
          <a:xfrm>
            <a:off x="841000" y="969700"/>
            <a:ext cx="4801500" cy="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</a:t>
            </a:r>
            <a:r>
              <a:rPr lang="en">
                <a:solidFill>
                  <a:srgbClr val="3F51B5"/>
                </a:solidFill>
              </a:rPr>
              <a:t>COMPARE</a:t>
            </a:r>
            <a:r>
              <a:rPr lang="en"/>
              <a:t> DATA</a:t>
            </a:r>
            <a:endParaRPr/>
          </a:p>
        </p:txBody>
      </p:sp>
      <p:graphicFrame>
        <p:nvGraphicFramePr>
          <p:cNvPr id="235" name="Google Shape;235;p27"/>
          <p:cNvGraphicFramePr/>
          <p:nvPr/>
        </p:nvGraphicFramePr>
        <p:xfrm>
          <a:off x="952500" y="15477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{CC8B6836-73F7-44F6-BEF3-97B8C995B257}</a:tableStyleId>
              </a:tblPr>
              <a:tblGrid>
                <a:gridCol w="1402650"/>
                <a:gridCol w="1402650"/>
                <a:gridCol w="1402650"/>
                <a:gridCol w="1402650"/>
              </a:tblGrid>
              <a:tr h="560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999999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999999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A</a:t>
                      </a:r>
                      <a:endParaRPr sz="1100">
                        <a:solidFill>
                          <a:srgbClr val="999999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999999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B</a:t>
                      </a:r>
                      <a:endParaRPr sz="1100">
                        <a:solidFill>
                          <a:srgbClr val="999999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999999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C</a:t>
                      </a:r>
                      <a:endParaRPr sz="1100">
                        <a:solidFill>
                          <a:srgbClr val="999999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7054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999999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Yellow</a:t>
                      </a:r>
                      <a:endParaRPr sz="1100">
                        <a:solidFill>
                          <a:srgbClr val="999999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999999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10</a:t>
                      </a:r>
                      <a:endParaRPr b="1" sz="1100">
                        <a:solidFill>
                          <a:srgbClr val="999999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999999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20</a:t>
                      </a:r>
                      <a:endParaRPr b="1" sz="1100">
                        <a:solidFill>
                          <a:srgbClr val="999999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999999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7</a:t>
                      </a:r>
                      <a:endParaRPr b="1" sz="1100">
                        <a:solidFill>
                          <a:srgbClr val="999999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54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999999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Blue</a:t>
                      </a:r>
                      <a:endParaRPr sz="1100">
                        <a:solidFill>
                          <a:srgbClr val="999999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999999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30</a:t>
                      </a:r>
                      <a:endParaRPr b="1" sz="1100">
                        <a:solidFill>
                          <a:srgbClr val="999999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999999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15</a:t>
                      </a:r>
                      <a:endParaRPr b="1" sz="1100">
                        <a:solidFill>
                          <a:srgbClr val="999999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999999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10</a:t>
                      </a:r>
                      <a:endParaRPr b="1" sz="1100">
                        <a:solidFill>
                          <a:srgbClr val="999999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54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999999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Orange</a:t>
                      </a:r>
                      <a:endParaRPr sz="1100">
                        <a:solidFill>
                          <a:srgbClr val="999999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999999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5</a:t>
                      </a:r>
                      <a:endParaRPr b="1" sz="1100">
                        <a:solidFill>
                          <a:srgbClr val="999999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999999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24</a:t>
                      </a:r>
                      <a:endParaRPr b="1" sz="1100">
                        <a:solidFill>
                          <a:srgbClr val="999999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999999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16</a:t>
                      </a:r>
                      <a:endParaRPr b="1" sz="1100">
                        <a:solidFill>
                          <a:srgbClr val="999999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236" name="Google Shape;236;p27"/>
          <p:cNvGrpSpPr/>
          <p:nvPr/>
        </p:nvGrpSpPr>
        <p:grpSpPr>
          <a:xfrm>
            <a:off x="318294" y="694222"/>
            <a:ext cx="449036" cy="470808"/>
            <a:chOff x="5961125" y="1623900"/>
            <a:chExt cx="427450" cy="448175"/>
          </a:xfrm>
        </p:grpSpPr>
        <p:sp>
          <p:nvSpPr>
            <p:cNvPr id="237" name="Google Shape;237;p27"/>
            <p:cNvSpPr/>
            <p:nvPr/>
          </p:nvSpPr>
          <p:spPr>
            <a:xfrm>
              <a:off x="5961125" y="1678700"/>
              <a:ext cx="376925" cy="376925"/>
            </a:xfrm>
            <a:custGeom>
              <a:rect b="b" l="l" r="r" t="t"/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27"/>
            <p:cNvSpPr/>
            <p:nvPr/>
          </p:nvSpPr>
          <p:spPr>
            <a:xfrm>
              <a:off x="6009825" y="1727425"/>
              <a:ext cx="279500" cy="279500"/>
            </a:xfrm>
            <a:custGeom>
              <a:rect b="b" l="l" r="r" t="t"/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27"/>
            <p:cNvSpPr/>
            <p:nvPr/>
          </p:nvSpPr>
          <p:spPr>
            <a:xfrm>
              <a:off x="6107250" y="1824850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27"/>
            <p:cNvSpPr/>
            <p:nvPr/>
          </p:nvSpPr>
          <p:spPr>
            <a:xfrm>
              <a:off x="6058550" y="1776125"/>
              <a:ext cx="182075" cy="182075"/>
            </a:xfrm>
            <a:custGeom>
              <a:rect b="b" l="l" r="r" t="t"/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27"/>
            <p:cNvSpPr/>
            <p:nvPr/>
          </p:nvSpPr>
          <p:spPr>
            <a:xfrm>
              <a:off x="5971475" y="2001400"/>
              <a:ext cx="74925" cy="70675"/>
            </a:xfrm>
            <a:custGeom>
              <a:rect b="b" l="l" r="r" t="t"/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27"/>
            <p:cNvSpPr/>
            <p:nvPr/>
          </p:nvSpPr>
          <p:spPr>
            <a:xfrm>
              <a:off x="6253375" y="2001400"/>
              <a:ext cx="74325" cy="70675"/>
            </a:xfrm>
            <a:custGeom>
              <a:rect b="b" l="l" r="r" t="t"/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27"/>
            <p:cNvSpPr/>
            <p:nvPr/>
          </p:nvSpPr>
          <p:spPr>
            <a:xfrm>
              <a:off x="6137700" y="1623900"/>
              <a:ext cx="250875" cy="255150"/>
            </a:xfrm>
            <a:custGeom>
              <a:rect b="b" l="l" r="r" t="t"/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4" name="Google Shape;244;p27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196F3"/>
        </a:solid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pa_solido_n-01.png" id="249" name="Google Shape;24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026" y="356887"/>
            <a:ext cx="8765948" cy="4429726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8"/>
          <p:cNvSpPr txBox="1"/>
          <p:nvPr>
            <p:ph idx="4294967295" type="title"/>
          </p:nvPr>
        </p:nvSpPr>
        <p:spPr>
          <a:xfrm>
            <a:off x="609704" y="4116875"/>
            <a:ext cx="16098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MAPS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51" name="Google Shape;251;p28"/>
          <p:cNvSpPr/>
          <p:nvPr/>
        </p:nvSpPr>
        <p:spPr>
          <a:xfrm>
            <a:off x="1829825" y="1504206"/>
            <a:ext cx="7020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000000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our office</a:t>
            </a:r>
            <a:endParaRPr sz="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52" name="Google Shape;252;p28"/>
          <p:cNvSpPr/>
          <p:nvPr/>
        </p:nvSpPr>
        <p:spPr>
          <a:xfrm>
            <a:off x="943625" y="1778700"/>
            <a:ext cx="156875" cy="135676"/>
          </a:xfrm>
          <a:prstGeom prst="flowChartMerge">
            <a:avLst/>
          </a:prstGeom>
          <a:solidFill>
            <a:srgbClr val="000000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28"/>
          <p:cNvSpPr/>
          <p:nvPr/>
        </p:nvSpPr>
        <p:spPr>
          <a:xfrm>
            <a:off x="2739063" y="3417500"/>
            <a:ext cx="156875" cy="135676"/>
          </a:xfrm>
          <a:prstGeom prst="flowChartMerge">
            <a:avLst/>
          </a:prstGeom>
          <a:solidFill>
            <a:srgbClr val="000000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28"/>
          <p:cNvSpPr/>
          <p:nvPr/>
        </p:nvSpPr>
        <p:spPr>
          <a:xfrm>
            <a:off x="3828800" y="1571025"/>
            <a:ext cx="156875" cy="135676"/>
          </a:xfrm>
          <a:prstGeom prst="flowChartMerge">
            <a:avLst/>
          </a:prstGeom>
          <a:solidFill>
            <a:srgbClr val="000000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28"/>
          <p:cNvSpPr/>
          <p:nvPr/>
        </p:nvSpPr>
        <p:spPr>
          <a:xfrm>
            <a:off x="4493563" y="3755725"/>
            <a:ext cx="156875" cy="135676"/>
          </a:xfrm>
          <a:prstGeom prst="flowChartMerge">
            <a:avLst/>
          </a:prstGeom>
          <a:solidFill>
            <a:srgbClr val="000000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28"/>
          <p:cNvSpPr/>
          <p:nvPr/>
        </p:nvSpPr>
        <p:spPr>
          <a:xfrm>
            <a:off x="6797475" y="2029225"/>
            <a:ext cx="156875" cy="135676"/>
          </a:xfrm>
          <a:prstGeom prst="flowChartMerge">
            <a:avLst/>
          </a:prstGeom>
          <a:solidFill>
            <a:srgbClr val="000000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28"/>
          <p:cNvSpPr/>
          <p:nvPr/>
        </p:nvSpPr>
        <p:spPr>
          <a:xfrm>
            <a:off x="7651300" y="3854825"/>
            <a:ext cx="156875" cy="135676"/>
          </a:xfrm>
          <a:prstGeom prst="flowChartMerge">
            <a:avLst/>
          </a:prstGeom>
          <a:solidFill>
            <a:srgbClr val="000000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8" name="Google Shape;258;p28"/>
          <p:cNvGrpSpPr/>
          <p:nvPr/>
        </p:nvGrpSpPr>
        <p:grpSpPr>
          <a:xfrm>
            <a:off x="741886" y="3665032"/>
            <a:ext cx="393060" cy="393060"/>
            <a:chOff x="5941025" y="3634400"/>
            <a:chExt cx="467650" cy="467650"/>
          </a:xfrm>
        </p:grpSpPr>
        <p:sp>
          <p:nvSpPr>
            <p:cNvPr id="259" name="Google Shape;259;p28"/>
            <p:cNvSpPr/>
            <p:nvPr/>
          </p:nvSpPr>
          <p:spPr>
            <a:xfrm>
              <a:off x="5941025" y="3634400"/>
              <a:ext cx="467650" cy="467650"/>
            </a:xfrm>
            <a:custGeom>
              <a:rect b="b" l="l" r="r" t="t"/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28"/>
            <p:cNvSpPr/>
            <p:nvPr/>
          </p:nvSpPr>
          <p:spPr>
            <a:xfrm>
              <a:off x="6211975" y="3753150"/>
              <a:ext cx="19525" cy="18900"/>
            </a:xfrm>
            <a:custGeom>
              <a:rect b="b" l="l" r="r" t="t"/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28"/>
            <p:cNvSpPr/>
            <p:nvPr/>
          </p:nvSpPr>
          <p:spPr>
            <a:xfrm>
              <a:off x="5943475" y="3695900"/>
              <a:ext cx="177800" cy="351350"/>
            </a:xfrm>
            <a:custGeom>
              <a:rect b="b" l="l" r="r" t="t"/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28"/>
            <p:cNvSpPr/>
            <p:nvPr/>
          </p:nvSpPr>
          <p:spPr>
            <a:xfrm>
              <a:off x="6128575" y="3695900"/>
              <a:ext cx="86475" cy="47525"/>
            </a:xfrm>
            <a:custGeom>
              <a:rect b="b" l="l" r="r" t="t"/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28"/>
            <p:cNvSpPr/>
            <p:nvPr/>
          </p:nvSpPr>
          <p:spPr>
            <a:xfrm>
              <a:off x="6357500" y="3940075"/>
              <a:ext cx="18900" cy="34725"/>
            </a:xfrm>
            <a:custGeom>
              <a:rect b="b" l="l" r="r" t="t"/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28"/>
            <p:cNvSpPr/>
            <p:nvPr/>
          </p:nvSpPr>
          <p:spPr>
            <a:xfrm>
              <a:off x="6202850" y="3720875"/>
              <a:ext cx="204000" cy="278875"/>
            </a:xfrm>
            <a:custGeom>
              <a:rect b="b" l="l" r="r" t="t"/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5" name="Google Shape;265;p28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3A9F4"/>
        </a:solidFill>
      </p:bgPr>
    </p:bg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9"/>
          <p:cNvSpPr txBox="1"/>
          <p:nvPr>
            <p:ph idx="4294967295" type="ctrTitle"/>
          </p:nvPr>
        </p:nvSpPr>
        <p:spPr>
          <a:xfrm>
            <a:off x="635696" y="3107350"/>
            <a:ext cx="6136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600">
                <a:solidFill>
                  <a:srgbClr val="03A9F4"/>
                </a:solidFill>
              </a:rPr>
              <a:t>89,526,124</a:t>
            </a:r>
            <a:endParaRPr sz="8600">
              <a:solidFill>
                <a:srgbClr val="03A9F4"/>
              </a:solidFill>
            </a:endParaRPr>
          </a:p>
        </p:txBody>
      </p:sp>
      <p:sp>
        <p:nvSpPr>
          <p:cNvPr id="271" name="Google Shape;271;p29"/>
          <p:cNvSpPr txBox="1"/>
          <p:nvPr>
            <p:ph idx="4294967295" type="subTitle"/>
          </p:nvPr>
        </p:nvSpPr>
        <p:spPr>
          <a:xfrm>
            <a:off x="685800" y="3983050"/>
            <a:ext cx="61368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grpSp>
        <p:nvGrpSpPr>
          <p:cNvPr id="272" name="Google Shape;272;p29"/>
          <p:cNvGrpSpPr/>
          <p:nvPr/>
        </p:nvGrpSpPr>
        <p:grpSpPr>
          <a:xfrm>
            <a:off x="769689" y="1874542"/>
            <a:ext cx="920352" cy="865869"/>
            <a:chOff x="5972700" y="2330200"/>
            <a:chExt cx="411625" cy="387275"/>
          </a:xfrm>
        </p:grpSpPr>
        <p:sp>
          <p:nvSpPr>
            <p:cNvPr id="273" name="Google Shape;273;p29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28575">
              <a:solidFill>
                <a:srgbClr val="03A9F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29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28575">
              <a:solidFill>
                <a:srgbClr val="03A9F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5" name="Google Shape;275;p29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CD4"/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0"/>
          <p:cNvSpPr txBox="1"/>
          <p:nvPr>
            <p:ph idx="4294967295" type="ctrTitle"/>
          </p:nvPr>
        </p:nvSpPr>
        <p:spPr>
          <a:xfrm>
            <a:off x="609600" y="724200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89,526,124</a:t>
            </a:r>
            <a:r>
              <a:rPr lang="en" sz="7200">
                <a:solidFill>
                  <a:srgbClr val="00BCD4"/>
                </a:solidFill>
              </a:rPr>
              <a:t>$</a:t>
            </a:r>
            <a:endParaRPr sz="7200">
              <a:solidFill>
                <a:srgbClr val="00BCD4"/>
              </a:solidFill>
            </a:endParaRPr>
          </a:p>
        </p:txBody>
      </p:sp>
      <p:sp>
        <p:nvSpPr>
          <p:cNvPr id="281" name="Google Shape;281;p30"/>
          <p:cNvSpPr txBox="1"/>
          <p:nvPr>
            <p:ph idx="4294967295" type="subTitle"/>
          </p:nvPr>
        </p:nvSpPr>
        <p:spPr>
          <a:xfrm>
            <a:off x="609600" y="12589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That’s a lot of money</a:t>
            </a:r>
            <a:endParaRPr/>
          </a:p>
        </p:txBody>
      </p:sp>
      <p:sp>
        <p:nvSpPr>
          <p:cNvPr id="282" name="Google Shape;282;p30"/>
          <p:cNvSpPr txBox="1"/>
          <p:nvPr>
            <p:ph idx="4294967295" type="ctrTitle"/>
          </p:nvPr>
        </p:nvSpPr>
        <p:spPr>
          <a:xfrm>
            <a:off x="609600" y="3657900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100</a:t>
            </a:r>
            <a:r>
              <a:rPr lang="en" sz="7200">
                <a:solidFill>
                  <a:srgbClr val="00BCD4"/>
                </a:solidFill>
              </a:rPr>
              <a:t>%</a:t>
            </a:r>
            <a:endParaRPr sz="7200">
              <a:solidFill>
                <a:srgbClr val="00BCD4"/>
              </a:solidFill>
            </a:endParaRPr>
          </a:p>
        </p:txBody>
      </p:sp>
      <p:sp>
        <p:nvSpPr>
          <p:cNvPr id="283" name="Google Shape;283;p30"/>
          <p:cNvSpPr txBox="1"/>
          <p:nvPr>
            <p:ph idx="4294967295" type="subTitle"/>
          </p:nvPr>
        </p:nvSpPr>
        <p:spPr>
          <a:xfrm>
            <a:off x="609600" y="41926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Total success!</a:t>
            </a:r>
            <a:endParaRPr/>
          </a:p>
        </p:txBody>
      </p:sp>
      <p:sp>
        <p:nvSpPr>
          <p:cNvPr id="284" name="Google Shape;284;p30"/>
          <p:cNvSpPr txBox="1"/>
          <p:nvPr>
            <p:ph idx="4294967295" type="ctrTitle"/>
          </p:nvPr>
        </p:nvSpPr>
        <p:spPr>
          <a:xfrm>
            <a:off x="609600" y="2191050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185,244</a:t>
            </a:r>
            <a:r>
              <a:rPr lang="en" sz="4800"/>
              <a:t> </a:t>
            </a:r>
            <a:r>
              <a:rPr lang="en" sz="4800">
                <a:solidFill>
                  <a:srgbClr val="00BCD4"/>
                </a:solidFill>
              </a:rPr>
              <a:t>users</a:t>
            </a:r>
            <a:endParaRPr sz="4800">
              <a:solidFill>
                <a:srgbClr val="00BCD4"/>
              </a:solidFill>
            </a:endParaRPr>
          </a:p>
        </p:txBody>
      </p:sp>
      <p:sp>
        <p:nvSpPr>
          <p:cNvPr id="285" name="Google Shape;285;p30"/>
          <p:cNvSpPr txBox="1"/>
          <p:nvPr>
            <p:ph idx="4294967295" type="subTitle"/>
          </p:nvPr>
        </p:nvSpPr>
        <p:spPr>
          <a:xfrm>
            <a:off x="609600" y="272575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And a lot of users</a:t>
            </a:r>
            <a:endParaRPr/>
          </a:p>
        </p:txBody>
      </p:sp>
      <p:sp>
        <p:nvSpPr>
          <p:cNvPr id="286" name="Google Shape;286;p30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9688"/>
        </a:solidFill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1"/>
          <p:cNvSpPr txBox="1"/>
          <p:nvPr>
            <p:ph type="title"/>
          </p:nvPr>
        </p:nvSpPr>
        <p:spPr>
          <a:xfrm>
            <a:off x="609700" y="4116875"/>
            <a:ext cx="17217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</a:t>
            </a:r>
            <a:r>
              <a:rPr lang="en">
                <a:solidFill>
                  <a:srgbClr val="009688"/>
                </a:solidFill>
              </a:rPr>
              <a:t>PROCESS</a:t>
            </a:r>
            <a:r>
              <a:rPr lang="en"/>
              <a:t> IS EASY</a:t>
            </a:r>
            <a:endParaRPr/>
          </a:p>
        </p:txBody>
      </p:sp>
      <p:sp>
        <p:nvSpPr>
          <p:cNvPr id="292" name="Google Shape;292;p31"/>
          <p:cNvSpPr txBox="1"/>
          <p:nvPr/>
        </p:nvSpPr>
        <p:spPr>
          <a:xfrm>
            <a:off x="4004250" y="1063675"/>
            <a:ext cx="3565500" cy="6429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First</a:t>
            </a:r>
            <a:endParaRPr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grpSp>
        <p:nvGrpSpPr>
          <p:cNvPr id="293" name="Google Shape;293;p31"/>
          <p:cNvGrpSpPr/>
          <p:nvPr/>
        </p:nvGrpSpPr>
        <p:grpSpPr>
          <a:xfrm>
            <a:off x="5628300" y="1819925"/>
            <a:ext cx="376898" cy="330345"/>
            <a:chOff x="5323500" y="1591325"/>
            <a:chExt cx="376898" cy="330345"/>
          </a:xfrm>
        </p:grpSpPr>
        <p:sp>
          <p:nvSpPr>
            <p:cNvPr id="294" name="Google Shape;294;p31"/>
            <p:cNvSpPr/>
            <p:nvPr/>
          </p:nvSpPr>
          <p:spPr>
            <a:xfrm rot="5400000">
              <a:off x="5385398" y="1606670"/>
              <a:ext cx="312600" cy="3174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000000">
                <a:alpha val="73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31"/>
            <p:cNvSpPr/>
            <p:nvPr/>
          </p:nvSpPr>
          <p:spPr>
            <a:xfrm rot="5400000">
              <a:off x="5325900" y="1588925"/>
              <a:ext cx="312600" cy="3174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6" name="Google Shape;296;p31"/>
          <p:cNvGrpSpPr/>
          <p:nvPr/>
        </p:nvGrpSpPr>
        <p:grpSpPr>
          <a:xfrm>
            <a:off x="5628300" y="3014073"/>
            <a:ext cx="376898" cy="330345"/>
            <a:chOff x="5323500" y="1591325"/>
            <a:chExt cx="376898" cy="330345"/>
          </a:xfrm>
        </p:grpSpPr>
        <p:sp>
          <p:nvSpPr>
            <p:cNvPr id="297" name="Google Shape;297;p31"/>
            <p:cNvSpPr/>
            <p:nvPr/>
          </p:nvSpPr>
          <p:spPr>
            <a:xfrm rot="5400000">
              <a:off x="5385398" y="1606670"/>
              <a:ext cx="312600" cy="3174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000000">
                <a:alpha val="73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31"/>
            <p:cNvSpPr/>
            <p:nvPr/>
          </p:nvSpPr>
          <p:spPr>
            <a:xfrm rot="5400000">
              <a:off x="5325900" y="1588925"/>
              <a:ext cx="312600" cy="3174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9" name="Google Shape;299;p31"/>
          <p:cNvSpPr txBox="1"/>
          <p:nvPr/>
        </p:nvSpPr>
        <p:spPr>
          <a:xfrm>
            <a:off x="4004250" y="2257823"/>
            <a:ext cx="3565500" cy="6429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Second</a:t>
            </a:r>
            <a:endParaRPr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00" name="Google Shape;300;p31"/>
          <p:cNvSpPr txBox="1"/>
          <p:nvPr/>
        </p:nvSpPr>
        <p:spPr>
          <a:xfrm>
            <a:off x="4004250" y="3451971"/>
            <a:ext cx="3565500" cy="6429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Last</a:t>
            </a:r>
            <a:endParaRPr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grpSp>
        <p:nvGrpSpPr>
          <p:cNvPr id="301" name="Google Shape;301;p31"/>
          <p:cNvGrpSpPr/>
          <p:nvPr/>
        </p:nvGrpSpPr>
        <p:grpSpPr>
          <a:xfrm>
            <a:off x="697729" y="2736178"/>
            <a:ext cx="408208" cy="465260"/>
            <a:chOff x="4630125" y="278900"/>
            <a:chExt cx="400675" cy="456675"/>
          </a:xfrm>
        </p:grpSpPr>
        <p:sp>
          <p:nvSpPr>
            <p:cNvPr id="302" name="Google Shape;302;p31"/>
            <p:cNvSpPr/>
            <p:nvPr/>
          </p:nvSpPr>
          <p:spPr>
            <a:xfrm>
              <a:off x="4659350" y="3288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31"/>
            <p:cNvSpPr/>
            <p:nvPr/>
          </p:nvSpPr>
          <p:spPr>
            <a:xfrm>
              <a:off x="4630125" y="4524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31"/>
            <p:cNvSpPr/>
            <p:nvPr/>
          </p:nvSpPr>
          <p:spPr>
            <a:xfrm>
              <a:off x="4808525" y="278900"/>
              <a:ext cx="43875" cy="49950"/>
            </a:xfrm>
            <a:custGeom>
              <a:rect b="b" l="l" r="r" t="t"/>
              <a:pathLst>
                <a:path extrusionOk="0" fill="none" h="1998" w="1755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31"/>
            <p:cNvSpPr/>
            <p:nvPr/>
          </p:nvSpPr>
          <p:spPr>
            <a:xfrm>
              <a:off x="4808525" y="549250"/>
              <a:ext cx="43875" cy="186325"/>
            </a:xfrm>
            <a:custGeom>
              <a:rect b="b" l="l" r="r" t="t"/>
              <a:pathLst>
                <a:path extrusionOk="0" fill="none" h="7453" w="1755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6" name="Google Shape;306;p31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CAF50"/>
        </a:solidFill>
      </p:bgPr>
    </p:bg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2"/>
          <p:cNvSpPr txBox="1"/>
          <p:nvPr>
            <p:ph type="title"/>
          </p:nvPr>
        </p:nvSpPr>
        <p:spPr>
          <a:xfrm>
            <a:off x="841000" y="969700"/>
            <a:ext cx="4801500" cy="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</a:t>
            </a:r>
            <a:r>
              <a:rPr lang="en">
                <a:solidFill>
                  <a:srgbClr val="4CAF50"/>
                </a:solidFill>
              </a:rPr>
              <a:t>REVIEW</a:t>
            </a:r>
            <a:r>
              <a:rPr lang="en"/>
              <a:t> SOME CONCEPTS</a:t>
            </a:r>
            <a:endParaRPr/>
          </a:p>
        </p:txBody>
      </p:sp>
      <p:sp>
        <p:nvSpPr>
          <p:cNvPr id="312" name="Google Shape;312;p32"/>
          <p:cNvSpPr txBox="1"/>
          <p:nvPr>
            <p:ph idx="1" type="body"/>
          </p:nvPr>
        </p:nvSpPr>
        <p:spPr>
          <a:xfrm>
            <a:off x="847600" y="1466850"/>
            <a:ext cx="20655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Yellow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313" name="Google Shape;313;p32"/>
          <p:cNvSpPr txBox="1"/>
          <p:nvPr>
            <p:ph idx="2" type="body"/>
          </p:nvPr>
        </p:nvSpPr>
        <p:spPr>
          <a:xfrm>
            <a:off x="3018930" y="1466850"/>
            <a:ext cx="20655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Blue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314" name="Google Shape;314;p32"/>
          <p:cNvSpPr txBox="1"/>
          <p:nvPr>
            <p:ph idx="3" type="body"/>
          </p:nvPr>
        </p:nvSpPr>
        <p:spPr>
          <a:xfrm>
            <a:off x="5190261" y="1466850"/>
            <a:ext cx="20655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Red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15" name="Google Shape;315;p32"/>
          <p:cNvSpPr txBox="1"/>
          <p:nvPr>
            <p:ph idx="1" type="body"/>
          </p:nvPr>
        </p:nvSpPr>
        <p:spPr>
          <a:xfrm>
            <a:off x="847600" y="3048000"/>
            <a:ext cx="20655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Yellow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316" name="Google Shape;316;p32"/>
          <p:cNvSpPr txBox="1"/>
          <p:nvPr>
            <p:ph idx="2" type="body"/>
          </p:nvPr>
        </p:nvSpPr>
        <p:spPr>
          <a:xfrm>
            <a:off x="3018930" y="3048000"/>
            <a:ext cx="20655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Blue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317" name="Google Shape;317;p32"/>
          <p:cNvSpPr txBox="1"/>
          <p:nvPr>
            <p:ph idx="3" type="body"/>
          </p:nvPr>
        </p:nvSpPr>
        <p:spPr>
          <a:xfrm>
            <a:off x="5190261" y="3048000"/>
            <a:ext cx="20655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Red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grpSp>
        <p:nvGrpSpPr>
          <p:cNvPr id="318" name="Google Shape;318;p32"/>
          <p:cNvGrpSpPr/>
          <p:nvPr/>
        </p:nvGrpSpPr>
        <p:grpSpPr>
          <a:xfrm>
            <a:off x="318368" y="732615"/>
            <a:ext cx="432381" cy="432313"/>
            <a:chOff x="1923675" y="1633650"/>
            <a:chExt cx="436000" cy="435975"/>
          </a:xfrm>
        </p:grpSpPr>
        <p:sp>
          <p:nvSpPr>
            <p:cNvPr id="319" name="Google Shape;319;p32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32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32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32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32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32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5" name="Google Shape;325;p32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DDC39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>
            <p:ph type="title"/>
          </p:nvPr>
        </p:nvSpPr>
        <p:spPr>
          <a:xfrm>
            <a:off x="841000" y="665300"/>
            <a:ext cx="4801500" cy="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INSTRUCTIONS FOR </a:t>
            </a:r>
            <a:r>
              <a:rPr lang="en" sz="2400">
                <a:solidFill>
                  <a:srgbClr val="CDDC39"/>
                </a:solidFill>
              </a:rPr>
              <a:t>USE</a:t>
            </a:r>
            <a:endParaRPr sz="2400">
              <a:solidFill>
                <a:srgbClr val="CDDC39"/>
              </a:solidFill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841000" y="1302250"/>
            <a:ext cx="2709900" cy="27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rPr>
              <a:t>EDIT IN GOOGLE SLIDES</a:t>
            </a:r>
            <a:endParaRPr sz="1100">
              <a:solidFill>
                <a:srgbClr val="666666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rPr>
              <a:t>Click on the button under the presentation preview that says "Use as Google Slides Theme".</a:t>
            </a:r>
            <a:endParaRPr sz="1100">
              <a:solidFill>
                <a:srgbClr val="666666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rPr>
              <a:t>You will get a copy of this document on your Google Drive and will be able to edit, add or delete slides.</a:t>
            </a:r>
            <a:endParaRPr sz="1100">
              <a:solidFill>
                <a:srgbClr val="666666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rPr>
              <a:t>You have to be signed in to your Google account.</a:t>
            </a:r>
            <a:endParaRPr sz="1100">
              <a:solidFill>
                <a:srgbClr val="666666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666666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666666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1" name="Google Shape;91;p15"/>
          <p:cNvSpPr txBox="1"/>
          <p:nvPr/>
        </p:nvSpPr>
        <p:spPr>
          <a:xfrm>
            <a:off x="3917652" y="1302250"/>
            <a:ext cx="2828400" cy="27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rPr>
              <a:t>EDIT IN POWERPOINT®</a:t>
            </a:r>
            <a:endParaRPr sz="1100">
              <a:solidFill>
                <a:srgbClr val="666666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rPr>
              <a:t>Click on the button under the presentation preview that says "Download as PowerPoint template". You will get a .pptx file that you can edit in PowerPoint. </a:t>
            </a:r>
            <a:endParaRPr sz="1100">
              <a:solidFill>
                <a:srgbClr val="666666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rPr>
              <a:t>Remember to download and install the fonts used in this presentation (you’ll find the links to the font files needed in the </a:t>
            </a:r>
            <a:r>
              <a:rPr lang="en" sz="1100" u="sng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design slide</a:t>
            </a:r>
            <a:r>
              <a:rPr lang="en" sz="11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rPr>
              <a:t>)</a:t>
            </a:r>
            <a:endParaRPr sz="1100">
              <a:solidFill>
                <a:srgbClr val="666666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2" name="Google Shape;92;p15"/>
          <p:cNvSpPr txBox="1"/>
          <p:nvPr/>
        </p:nvSpPr>
        <p:spPr>
          <a:xfrm>
            <a:off x="841000" y="3753525"/>
            <a:ext cx="6767100" cy="8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rPr>
              <a:t>More info on how to use this template at </a:t>
            </a:r>
            <a:r>
              <a:rPr b="1" lang="en" sz="1100" u="sng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www.slidescarnival.com/help-use-presentation-template</a:t>
            </a:r>
            <a:endParaRPr b="1" sz="1100">
              <a:solidFill>
                <a:srgbClr val="666666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rPr>
              <a:t>This template is free to use under </a:t>
            </a:r>
            <a:r>
              <a:rPr lang="en" sz="1100" u="sng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1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rPr>
              <a:t>. </a:t>
            </a:r>
            <a:r>
              <a:rPr lang="en" sz="11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rPr>
              <a:t>You can keep the Credits slide or mention SlidesCarnival and other resources used in a slide footer.</a:t>
            </a:r>
            <a:endParaRPr sz="1100">
              <a:solidFill>
                <a:srgbClr val="666666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666666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100">
              <a:solidFill>
                <a:srgbClr val="666666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3" name="Google Shape;93;p15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BC34A"/>
        </a:solidFill>
      </p:bgPr>
    </p:bg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3"/>
          <p:cNvSpPr txBox="1"/>
          <p:nvPr>
            <p:ph idx="1" type="body"/>
          </p:nvPr>
        </p:nvSpPr>
        <p:spPr>
          <a:xfrm>
            <a:off x="841000" y="4025300"/>
            <a:ext cx="7845900" cy="51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331" name="Google Shape;331;p33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32" name="Google Shape;332;p33"/>
          <p:cNvCxnSpPr/>
          <p:nvPr/>
        </p:nvCxnSpPr>
        <p:spPr>
          <a:xfrm>
            <a:off x="952500" y="807274"/>
            <a:ext cx="59382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3" name="Google Shape;333;p33"/>
          <p:cNvCxnSpPr/>
          <p:nvPr/>
        </p:nvCxnSpPr>
        <p:spPr>
          <a:xfrm>
            <a:off x="952500" y="1516756"/>
            <a:ext cx="59382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4" name="Google Shape;334;p33"/>
          <p:cNvCxnSpPr/>
          <p:nvPr/>
        </p:nvCxnSpPr>
        <p:spPr>
          <a:xfrm>
            <a:off x="952500" y="2226238"/>
            <a:ext cx="59382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5" name="Google Shape;335;p33"/>
          <p:cNvCxnSpPr/>
          <p:nvPr/>
        </p:nvCxnSpPr>
        <p:spPr>
          <a:xfrm>
            <a:off x="952500" y="2935721"/>
            <a:ext cx="59382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6" name="Google Shape;336;p33"/>
          <p:cNvCxnSpPr/>
          <p:nvPr/>
        </p:nvCxnSpPr>
        <p:spPr>
          <a:xfrm>
            <a:off x="952500" y="3667101"/>
            <a:ext cx="59382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7" name="Google Shape;337;p33"/>
          <p:cNvSpPr txBox="1"/>
          <p:nvPr/>
        </p:nvSpPr>
        <p:spPr>
          <a:xfrm>
            <a:off x="952500" y="648525"/>
            <a:ext cx="3645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4000</a:t>
            </a:r>
            <a:endParaRPr sz="10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3000</a:t>
            </a:r>
            <a:endParaRPr sz="10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2000</a:t>
            </a:r>
            <a:endParaRPr sz="10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1000</a:t>
            </a:r>
            <a:endParaRPr sz="10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0</a:t>
            </a:r>
            <a:endParaRPr sz="10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38" name="Google Shape;338;p33"/>
          <p:cNvSpPr/>
          <p:nvPr/>
        </p:nvSpPr>
        <p:spPr>
          <a:xfrm>
            <a:off x="1613719" y="2113511"/>
            <a:ext cx="1917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33"/>
          <p:cNvSpPr/>
          <p:nvPr/>
        </p:nvSpPr>
        <p:spPr>
          <a:xfrm>
            <a:off x="1871495" y="1719448"/>
            <a:ext cx="191700" cy="194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33"/>
          <p:cNvSpPr/>
          <p:nvPr/>
        </p:nvSpPr>
        <p:spPr>
          <a:xfrm>
            <a:off x="2129270" y="2226238"/>
            <a:ext cx="191700" cy="1441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33"/>
          <p:cNvSpPr/>
          <p:nvPr/>
        </p:nvSpPr>
        <p:spPr>
          <a:xfrm>
            <a:off x="3051715" y="2427301"/>
            <a:ext cx="1917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33"/>
          <p:cNvSpPr/>
          <p:nvPr/>
        </p:nvSpPr>
        <p:spPr>
          <a:xfrm>
            <a:off x="3309490" y="1828918"/>
            <a:ext cx="191700" cy="183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33"/>
          <p:cNvSpPr/>
          <p:nvPr/>
        </p:nvSpPr>
        <p:spPr>
          <a:xfrm>
            <a:off x="3567266" y="961598"/>
            <a:ext cx="191700" cy="270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33"/>
          <p:cNvSpPr/>
          <p:nvPr/>
        </p:nvSpPr>
        <p:spPr>
          <a:xfrm>
            <a:off x="4489710" y="1872693"/>
            <a:ext cx="1917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33"/>
          <p:cNvSpPr/>
          <p:nvPr/>
        </p:nvSpPr>
        <p:spPr>
          <a:xfrm>
            <a:off x="4747485" y="807150"/>
            <a:ext cx="191700" cy="286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33"/>
          <p:cNvSpPr/>
          <p:nvPr/>
        </p:nvSpPr>
        <p:spPr>
          <a:xfrm>
            <a:off x="5005261" y="2055136"/>
            <a:ext cx="191700" cy="1611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33"/>
          <p:cNvSpPr/>
          <p:nvPr/>
        </p:nvSpPr>
        <p:spPr>
          <a:xfrm>
            <a:off x="5927705" y="2485675"/>
            <a:ext cx="1917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33"/>
          <p:cNvSpPr/>
          <p:nvPr/>
        </p:nvSpPr>
        <p:spPr>
          <a:xfrm>
            <a:off x="6185481" y="1026193"/>
            <a:ext cx="191700" cy="264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33"/>
          <p:cNvSpPr/>
          <p:nvPr/>
        </p:nvSpPr>
        <p:spPr>
          <a:xfrm>
            <a:off x="6443256" y="1339983"/>
            <a:ext cx="191700" cy="2327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DDC39"/>
        </a:solidFill>
      </p:bgPr>
    </p:bg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4"/>
          <p:cNvSpPr txBox="1"/>
          <p:nvPr>
            <p:ph type="title"/>
          </p:nvPr>
        </p:nvSpPr>
        <p:spPr>
          <a:xfrm>
            <a:off x="838309" y="1807900"/>
            <a:ext cx="31482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DDC39"/>
                </a:solidFill>
              </a:rPr>
              <a:t>MOBILE</a:t>
            </a:r>
            <a:br>
              <a:rPr lang="en"/>
            </a:br>
            <a:r>
              <a:rPr lang="en"/>
              <a:t>PROJECT</a:t>
            </a:r>
            <a:endParaRPr/>
          </a:p>
        </p:txBody>
      </p:sp>
      <p:sp>
        <p:nvSpPr>
          <p:cNvPr id="355" name="Google Shape;355;p34"/>
          <p:cNvSpPr txBox="1"/>
          <p:nvPr>
            <p:ph idx="1" type="body"/>
          </p:nvPr>
        </p:nvSpPr>
        <p:spPr>
          <a:xfrm>
            <a:off x="838250" y="2419350"/>
            <a:ext cx="3148200" cy="22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  <p:sp>
        <p:nvSpPr>
          <p:cNvPr id="356" name="Google Shape;356;p34"/>
          <p:cNvSpPr/>
          <p:nvPr/>
        </p:nvSpPr>
        <p:spPr>
          <a:xfrm>
            <a:off x="512260" y="1550799"/>
            <a:ext cx="280383" cy="485681"/>
          </a:xfrm>
          <a:custGeom>
            <a:rect b="b" l="l" r="r" t="t"/>
            <a:pathLst>
              <a:path extrusionOk="0" fill="none" h="20508" w="11838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cap="rnd" cmpd="sng" w="1217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34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58" name="Google Shape;358;p34"/>
          <p:cNvGrpSpPr/>
          <p:nvPr/>
        </p:nvGrpSpPr>
        <p:grpSpPr>
          <a:xfrm>
            <a:off x="5930375" y="373572"/>
            <a:ext cx="2119546" cy="4396359"/>
            <a:chOff x="2547150" y="238125"/>
            <a:chExt cx="2525675" cy="5238750"/>
          </a:xfrm>
        </p:grpSpPr>
        <p:sp>
          <p:nvSpPr>
            <p:cNvPr id="359" name="Google Shape;359;p34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34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34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34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63" name="Google Shape;363;p34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5976700" y="756087"/>
            <a:ext cx="2025525" cy="363175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C107"/>
        </a:solidFill>
      </p:bgPr>
    </p:bg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5"/>
          <p:cNvSpPr txBox="1"/>
          <p:nvPr>
            <p:ph type="title"/>
          </p:nvPr>
        </p:nvSpPr>
        <p:spPr>
          <a:xfrm>
            <a:off x="838309" y="1807900"/>
            <a:ext cx="31482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C107"/>
                </a:solidFill>
              </a:rPr>
              <a:t>TABLET</a:t>
            </a:r>
            <a:br>
              <a:rPr lang="en"/>
            </a:br>
            <a:r>
              <a:rPr lang="en"/>
              <a:t>PROJECT</a:t>
            </a:r>
            <a:endParaRPr/>
          </a:p>
        </p:txBody>
      </p:sp>
      <p:sp>
        <p:nvSpPr>
          <p:cNvPr id="369" name="Google Shape;369;p35"/>
          <p:cNvSpPr txBox="1"/>
          <p:nvPr>
            <p:ph idx="1" type="body"/>
          </p:nvPr>
        </p:nvSpPr>
        <p:spPr>
          <a:xfrm>
            <a:off x="838250" y="2419350"/>
            <a:ext cx="3148200" cy="22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  <p:sp>
        <p:nvSpPr>
          <p:cNvPr id="370" name="Google Shape;370;p35"/>
          <p:cNvSpPr/>
          <p:nvPr/>
        </p:nvSpPr>
        <p:spPr>
          <a:xfrm>
            <a:off x="470763" y="1578210"/>
            <a:ext cx="335738" cy="430924"/>
          </a:xfrm>
          <a:custGeom>
            <a:rect b="b" l="l" r="r" t="t"/>
            <a:pathLst>
              <a:path extrusionOk="0" fill="none" h="20508" w="15978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cap="rnd" cmpd="sng" w="1217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35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72" name="Google Shape;372;p35"/>
          <p:cNvGrpSpPr/>
          <p:nvPr/>
        </p:nvGrpSpPr>
        <p:grpSpPr>
          <a:xfrm>
            <a:off x="5763202" y="618359"/>
            <a:ext cx="2736410" cy="4222433"/>
            <a:chOff x="2112475" y="238125"/>
            <a:chExt cx="3395050" cy="5238750"/>
          </a:xfrm>
        </p:grpSpPr>
        <p:sp>
          <p:nvSpPr>
            <p:cNvPr id="373" name="Google Shape;373;p35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35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35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35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77" name="Google Shape;37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0788" y="992088"/>
            <a:ext cx="2597800" cy="3463726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800"/>
        </a:solidFill>
      </p:bgPr>
    </p:bg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6"/>
          <p:cNvSpPr txBox="1"/>
          <p:nvPr>
            <p:ph type="title"/>
          </p:nvPr>
        </p:nvSpPr>
        <p:spPr>
          <a:xfrm>
            <a:off x="838309" y="1807900"/>
            <a:ext cx="31482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9800"/>
                </a:solidFill>
              </a:rPr>
              <a:t>DESKTOP</a:t>
            </a:r>
            <a:r>
              <a:rPr lang="en"/>
              <a:t> PROJECT</a:t>
            </a:r>
            <a:endParaRPr/>
          </a:p>
        </p:txBody>
      </p:sp>
      <p:sp>
        <p:nvSpPr>
          <p:cNvPr id="383" name="Google Shape;383;p36"/>
          <p:cNvSpPr txBox="1"/>
          <p:nvPr>
            <p:ph idx="1" type="body"/>
          </p:nvPr>
        </p:nvSpPr>
        <p:spPr>
          <a:xfrm>
            <a:off x="838250" y="2419350"/>
            <a:ext cx="2334900" cy="22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  <p:grpSp>
        <p:nvGrpSpPr>
          <p:cNvPr id="384" name="Google Shape;384;p36"/>
          <p:cNvGrpSpPr/>
          <p:nvPr/>
        </p:nvGrpSpPr>
        <p:grpSpPr>
          <a:xfrm>
            <a:off x="358787" y="1566259"/>
            <a:ext cx="460581" cy="436282"/>
            <a:chOff x="2583100" y="2973775"/>
            <a:chExt cx="461550" cy="437200"/>
          </a:xfrm>
        </p:grpSpPr>
        <p:sp>
          <p:nvSpPr>
            <p:cNvPr id="385" name="Google Shape;385;p36"/>
            <p:cNvSpPr/>
            <p:nvPr/>
          </p:nvSpPr>
          <p:spPr>
            <a:xfrm>
              <a:off x="2701225" y="3315975"/>
              <a:ext cx="225300" cy="95000"/>
            </a:xfrm>
            <a:custGeom>
              <a:rect b="b" l="l" r="r" t="t"/>
              <a:pathLst>
                <a:path extrusionOk="0" fill="none" h="3800" w="9012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36"/>
            <p:cNvSpPr/>
            <p:nvPr/>
          </p:nvSpPr>
          <p:spPr>
            <a:xfrm>
              <a:off x="2583100" y="2973775"/>
              <a:ext cx="461550" cy="336125"/>
            </a:xfrm>
            <a:custGeom>
              <a:rect b="b" l="l" r="r" t="t"/>
              <a:pathLst>
                <a:path extrusionOk="0" fill="none" h="13445" w="18462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7" name="Google Shape;387;p36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88" name="Google Shape;388;p36"/>
          <p:cNvGrpSpPr/>
          <p:nvPr/>
        </p:nvGrpSpPr>
        <p:grpSpPr>
          <a:xfrm>
            <a:off x="3553302" y="1263940"/>
            <a:ext cx="5311997" cy="3112236"/>
            <a:chOff x="1177450" y="241631"/>
            <a:chExt cx="6173152" cy="3616776"/>
          </a:xfrm>
        </p:grpSpPr>
        <p:sp>
          <p:nvSpPr>
            <p:cNvPr id="389" name="Google Shape;389;p36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36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36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36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93" name="Google Shape;393;p36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4146508" y="1435543"/>
            <a:ext cx="4129089" cy="262287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5722"/>
        </a:solidFill>
      </p:bgPr>
    </p:bg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7"/>
          <p:cNvSpPr txBox="1"/>
          <p:nvPr>
            <p:ph idx="4294967295" type="ctrTitle"/>
          </p:nvPr>
        </p:nvSpPr>
        <p:spPr>
          <a:xfrm>
            <a:off x="685800" y="1964350"/>
            <a:ext cx="45315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5722"/>
                </a:solidFill>
              </a:rPr>
              <a:t>THANKS!</a:t>
            </a:r>
            <a:endParaRPr sz="3600">
              <a:solidFill>
                <a:srgbClr val="FF5722"/>
              </a:solidFill>
            </a:endParaRPr>
          </a:p>
        </p:txBody>
      </p:sp>
      <p:sp>
        <p:nvSpPr>
          <p:cNvPr id="399" name="Google Shape;399;p37"/>
          <p:cNvSpPr txBox="1"/>
          <p:nvPr>
            <p:ph idx="4294967295" type="subTitle"/>
          </p:nvPr>
        </p:nvSpPr>
        <p:spPr>
          <a:xfrm>
            <a:off x="685800" y="3163925"/>
            <a:ext cx="45315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/>
              <a:t>Any questions?</a:t>
            </a:r>
            <a:endParaRPr sz="3600"/>
          </a:p>
        </p:txBody>
      </p:sp>
      <p:sp>
        <p:nvSpPr>
          <p:cNvPr id="400" name="Google Shape;400;p37"/>
          <p:cNvSpPr txBox="1"/>
          <p:nvPr>
            <p:ph idx="4294967295" type="body"/>
          </p:nvPr>
        </p:nvSpPr>
        <p:spPr>
          <a:xfrm>
            <a:off x="685800" y="3836000"/>
            <a:ext cx="6576000" cy="10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 can find me at @username &amp; user@mail.me</a:t>
            </a:r>
            <a:endParaRPr/>
          </a:p>
        </p:txBody>
      </p:sp>
      <p:grpSp>
        <p:nvGrpSpPr>
          <p:cNvPr id="401" name="Google Shape;401;p37"/>
          <p:cNvGrpSpPr/>
          <p:nvPr/>
        </p:nvGrpSpPr>
        <p:grpSpPr>
          <a:xfrm>
            <a:off x="785305" y="1555467"/>
            <a:ext cx="462632" cy="462632"/>
            <a:chOff x="1278900" y="2333250"/>
            <a:chExt cx="381175" cy="381175"/>
          </a:xfrm>
        </p:grpSpPr>
        <p:sp>
          <p:nvSpPr>
            <p:cNvPr id="402" name="Google Shape;402;p37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37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37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37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6" name="Google Shape;406;p37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4336"/>
        </a:solidFill>
      </p:bgPr>
    </p:bg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8"/>
          <p:cNvSpPr txBox="1"/>
          <p:nvPr>
            <p:ph type="title"/>
          </p:nvPr>
        </p:nvSpPr>
        <p:spPr>
          <a:xfrm>
            <a:off x="838350" y="893500"/>
            <a:ext cx="53241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44336"/>
                </a:solidFill>
              </a:rPr>
              <a:t>CREDITS</a:t>
            </a:r>
            <a:endParaRPr>
              <a:solidFill>
                <a:srgbClr val="F44336"/>
              </a:solidFill>
            </a:endParaRPr>
          </a:p>
        </p:txBody>
      </p:sp>
      <p:sp>
        <p:nvSpPr>
          <p:cNvPr id="412" name="Google Shape;412;p38"/>
          <p:cNvSpPr txBox="1"/>
          <p:nvPr>
            <p:ph idx="1" type="body"/>
          </p:nvPr>
        </p:nvSpPr>
        <p:spPr>
          <a:xfrm>
            <a:off x="838250" y="1504950"/>
            <a:ext cx="5324100" cy="22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Special thanks to all the people who made and released these awesome resources for free: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▸"/>
            </a:pPr>
            <a:r>
              <a:rPr lang="en" sz="1400"/>
              <a:t>Presentation template by </a:t>
            </a:r>
            <a:r>
              <a:rPr lang="en" sz="1400" u="sng">
                <a:hlinkClick r:id="rId3"/>
              </a:rPr>
              <a:t>SlidesCarnival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▸"/>
            </a:pPr>
            <a:r>
              <a:rPr lang="en" sz="1400"/>
              <a:t>Photographs by </a:t>
            </a:r>
            <a:r>
              <a:rPr lang="en" sz="1400" u="sng">
                <a:hlinkClick r:id="rId4"/>
              </a:rPr>
              <a:t>Death to the Stock Photo</a:t>
            </a:r>
            <a:r>
              <a:rPr lang="en" sz="1400"/>
              <a:t> (</a:t>
            </a:r>
            <a:r>
              <a:rPr lang="en" sz="1400" u="sng">
                <a:hlinkClick r:id="rId5"/>
              </a:rPr>
              <a:t>license</a:t>
            </a:r>
            <a:r>
              <a:rPr lang="en" sz="1400"/>
              <a:t>)</a:t>
            </a:r>
            <a:endParaRPr sz="1400"/>
          </a:p>
        </p:txBody>
      </p:sp>
      <p:grpSp>
        <p:nvGrpSpPr>
          <p:cNvPr id="413" name="Google Shape;413;p38"/>
          <p:cNvGrpSpPr/>
          <p:nvPr/>
        </p:nvGrpSpPr>
        <p:grpSpPr>
          <a:xfrm>
            <a:off x="349679" y="869068"/>
            <a:ext cx="449033" cy="449033"/>
            <a:chOff x="2594050" y="1631825"/>
            <a:chExt cx="439625" cy="439625"/>
          </a:xfrm>
        </p:grpSpPr>
        <p:sp>
          <p:nvSpPr>
            <p:cNvPr id="414" name="Google Shape;414;p38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38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38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2801675" y="1740825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8" name="Google Shape;418;p38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91E63"/>
        </a:solidFill>
      </p:bgPr>
    </p:bg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39"/>
          <p:cNvSpPr txBox="1"/>
          <p:nvPr>
            <p:ph type="title"/>
          </p:nvPr>
        </p:nvSpPr>
        <p:spPr>
          <a:xfrm>
            <a:off x="838350" y="893500"/>
            <a:ext cx="53241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</a:t>
            </a:r>
            <a:r>
              <a:rPr lang="en">
                <a:solidFill>
                  <a:srgbClr val="E91E63"/>
                </a:solidFill>
              </a:rPr>
              <a:t>DESIGN</a:t>
            </a:r>
            <a:endParaRPr>
              <a:solidFill>
                <a:srgbClr val="E91E63"/>
              </a:solidFill>
            </a:endParaRPr>
          </a:p>
        </p:txBody>
      </p:sp>
      <p:sp>
        <p:nvSpPr>
          <p:cNvPr id="424" name="Google Shape;424;p39"/>
          <p:cNvSpPr txBox="1"/>
          <p:nvPr>
            <p:ph idx="1" type="body"/>
          </p:nvPr>
        </p:nvSpPr>
        <p:spPr>
          <a:xfrm>
            <a:off x="868475" y="1717275"/>
            <a:ext cx="6638700" cy="26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This presentations uses the following typographies and colors:</a:t>
            </a:r>
            <a:endParaRPr sz="1000"/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▸"/>
            </a:pPr>
            <a:r>
              <a:rPr lang="en" sz="1000"/>
              <a:t>Titles: </a:t>
            </a:r>
            <a:r>
              <a:rPr b="1" lang="en" sz="1000"/>
              <a:t>Montserrat</a:t>
            </a:r>
            <a:endParaRPr b="1" sz="1000"/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▸"/>
            </a:pPr>
            <a:r>
              <a:rPr lang="en" sz="1000"/>
              <a:t>Body copy: </a:t>
            </a:r>
            <a:r>
              <a:rPr b="1" lang="en" sz="1000"/>
              <a:t>Karla</a:t>
            </a:r>
            <a:endParaRPr b="1" sz="1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You can download the fonts on these pages:</a:t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rgbClr val="E91E63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https://www.fontsquirrel.com/fonts/montserrat</a:t>
            </a:r>
            <a:endParaRPr sz="1000">
              <a:solidFill>
                <a:srgbClr val="E91E6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rgbClr val="E91E63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https://www.fontsquirrel.com/fonts/karla</a:t>
            </a:r>
            <a:endParaRPr sz="1000">
              <a:solidFill>
                <a:srgbClr val="E91E6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Red </a:t>
            </a:r>
            <a:r>
              <a:rPr lang="en" sz="1000">
                <a:solidFill>
                  <a:srgbClr val="FFFFFF"/>
                </a:solidFill>
                <a:highlight>
                  <a:srgbClr val="F44336"/>
                </a:highlight>
              </a:rPr>
              <a:t>#F44336</a:t>
            </a:r>
            <a:r>
              <a:rPr lang="en" sz="1000"/>
              <a:t>		Deep orange </a:t>
            </a:r>
            <a:r>
              <a:rPr lang="en" sz="1000">
                <a:solidFill>
                  <a:srgbClr val="FFFFFF"/>
                </a:solidFill>
                <a:highlight>
                  <a:srgbClr val="FF5722"/>
                </a:highlight>
              </a:rPr>
              <a:t>#FF5722</a:t>
            </a:r>
            <a:r>
              <a:rPr lang="en" sz="1000"/>
              <a:t>	Orange </a:t>
            </a:r>
            <a:r>
              <a:rPr lang="en" sz="1000">
                <a:solidFill>
                  <a:srgbClr val="FFFFFF"/>
                </a:solidFill>
                <a:highlight>
                  <a:srgbClr val="FF9800"/>
                </a:highlight>
              </a:rPr>
              <a:t>#FF9800</a:t>
            </a:r>
            <a:r>
              <a:rPr lang="en" sz="1000"/>
              <a:t>	Amber </a:t>
            </a:r>
            <a:r>
              <a:rPr lang="en" sz="1000">
                <a:solidFill>
                  <a:schemeClr val="dk1"/>
                </a:solidFill>
                <a:highlight>
                  <a:srgbClr val="FFC107"/>
                </a:highlight>
              </a:rPr>
              <a:t>#FFC107</a:t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Yellow </a:t>
            </a:r>
            <a:r>
              <a:rPr lang="en" sz="1000">
                <a:solidFill>
                  <a:schemeClr val="dk1"/>
                </a:solidFill>
                <a:highlight>
                  <a:srgbClr val="FFEB3B"/>
                </a:highlight>
              </a:rPr>
              <a:t>#FFEB3B</a:t>
            </a:r>
            <a:r>
              <a:rPr lang="en" sz="1000"/>
              <a:t>		Lime </a:t>
            </a:r>
            <a:r>
              <a:rPr lang="en" sz="1000">
                <a:solidFill>
                  <a:schemeClr val="dk1"/>
                </a:solidFill>
                <a:highlight>
                  <a:srgbClr val="CDDC39"/>
                </a:highlight>
              </a:rPr>
              <a:t>#CDDC39</a:t>
            </a:r>
            <a:r>
              <a:rPr lang="en" sz="1000"/>
              <a:t>		Green </a:t>
            </a:r>
            <a:r>
              <a:rPr lang="en" sz="1000">
                <a:solidFill>
                  <a:srgbClr val="FFFFFF"/>
                </a:solidFill>
                <a:highlight>
                  <a:srgbClr val="8BC34A"/>
                </a:highlight>
              </a:rPr>
              <a:t>#8BC34A</a:t>
            </a:r>
            <a:r>
              <a:rPr lang="en" sz="1000"/>
              <a:t>		Dark green </a:t>
            </a:r>
            <a:r>
              <a:rPr lang="en" sz="1000">
                <a:solidFill>
                  <a:srgbClr val="FFFFFF"/>
                </a:solidFill>
                <a:highlight>
                  <a:srgbClr val="4CAF50"/>
                </a:highlight>
              </a:rPr>
              <a:t>#4CAF50</a:t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Teal </a:t>
            </a:r>
            <a:r>
              <a:rPr lang="en" sz="1000">
                <a:solidFill>
                  <a:srgbClr val="FFFFFF"/>
                </a:solidFill>
                <a:highlight>
                  <a:srgbClr val="009688"/>
                </a:highlight>
              </a:rPr>
              <a:t>#009688</a:t>
            </a:r>
            <a:r>
              <a:rPr lang="en" sz="1000"/>
              <a:t>		Cyan </a:t>
            </a:r>
            <a:r>
              <a:rPr lang="en" sz="1000">
                <a:solidFill>
                  <a:srgbClr val="FFFFFF"/>
                </a:solidFill>
                <a:highlight>
                  <a:srgbClr val="00BCD4"/>
                </a:highlight>
              </a:rPr>
              <a:t>#00BCD4</a:t>
            </a:r>
            <a:r>
              <a:rPr lang="en" sz="1000"/>
              <a:t>		Blue </a:t>
            </a:r>
            <a:r>
              <a:rPr lang="en" sz="1000">
                <a:solidFill>
                  <a:srgbClr val="FFFFFF"/>
                </a:solidFill>
                <a:highlight>
                  <a:srgbClr val="03A9F4"/>
                </a:highlight>
              </a:rPr>
              <a:t>#03A9F4</a:t>
            </a:r>
            <a:r>
              <a:rPr lang="en" sz="1000"/>
              <a:t>		Dark blue </a:t>
            </a:r>
            <a:r>
              <a:rPr lang="en" sz="1000">
                <a:solidFill>
                  <a:srgbClr val="FFFFFF"/>
                </a:solidFill>
                <a:highlight>
                  <a:srgbClr val="2196F3"/>
                </a:highlight>
              </a:rPr>
              <a:t>#2196F3</a:t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Indigo</a:t>
            </a:r>
            <a:r>
              <a:rPr lang="en" sz="1000">
                <a:solidFill>
                  <a:srgbClr val="FFFFFF"/>
                </a:solidFill>
              </a:rPr>
              <a:t> </a:t>
            </a:r>
            <a:r>
              <a:rPr lang="en" sz="1000">
                <a:solidFill>
                  <a:srgbClr val="FFFFFF"/>
                </a:solidFill>
                <a:highlight>
                  <a:srgbClr val="3F51B5"/>
                </a:highlight>
              </a:rPr>
              <a:t>#3F51B5</a:t>
            </a:r>
            <a:r>
              <a:rPr lang="en" sz="1000"/>
              <a:t>		Deep Purple </a:t>
            </a:r>
            <a:r>
              <a:rPr lang="en" sz="1000">
                <a:solidFill>
                  <a:srgbClr val="FFFFFF"/>
                </a:solidFill>
                <a:highlight>
                  <a:srgbClr val="673AB7"/>
                </a:highlight>
              </a:rPr>
              <a:t>#673AB7</a:t>
            </a:r>
            <a:r>
              <a:rPr lang="en" sz="1000"/>
              <a:t>	Purple </a:t>
            </a:r>
            <a:r>
              <a:rPr lang="en" sz="1000">
                <a:solidFill>
                  <a:srgbClr val="FFFFFF"/>
                </a:solidFill>
                <a:highlight>
                  <a:srgbClr val="9C27B0"/>
                </a:highlight>
              </a:rPr>
              <a:t>#9C27B0</a:t>
            </a:r>
            <a:r>
              <a:rPr lang="en" sz="1000"/>
              <a:t>	Magenta </a:t>
            </a:r>
            <a:r>
              <a:rPr lang="en" sz="1000">
                <a:solidFill>
                  <a:srgbClr val="FFFFFF"/>
                </a:solidFill>
                <a:highlight>
                  <a:srgbClr val="E91E63"/>
                </a:highlight>
              </a:rPr>
              <a:t>#E91E63</a:t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Blue gray</a:t>
            </a:r>
            <a:r>
              <a:rPr b="1" lang="en" sz="1000"/>
              <a:t> </a:t>
            </a:r>
            <a:r>
              <a:rPr lang="en" sz="1000">
                <a:solidFill>
                  <a:srgbClr val="FFFFFF"/>
                </a:solidFill>
                <a:highlight>
                  <a:srgbClr val="607D8B"/>
                </a:highlight>
              </a:rPr>
              <a:t>#607D8B</a:t>
            </a:r>
            <a:endParaRPr b="1" sz="1000"/>
          </a:p>
        </p:txBody>
      </p:sp>
      <p:sp>
        <p:nvSpPr>
          <p:cNvPr id="425" name="Google Shape;425;p39"/>
          <p:cNvSpPr txBox="1"/>
          <p:nvPr/>
        </p:nvSpPr>
        <p:spPr>
          <a:xfrm>
            <a:off x="7256751" y="260392"/>
            <a:ext cx="16116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grpSp>
        <p:nvGrpSpPr>
          <p:cNvPr id="426" name="Google Shape;426;p39"/>
          <p:cNvGrpSpPr/>
          <p:nvPr/>
        </p:nvGrpSpPr>
        <p:grpSpPr>
          <a:xfrm>
            <a:off x="313129" y="869043"/>
            <a:ext cx="449033" cy="449033"/>
            <a:chOff x="2594050" y="1631825"/>
            <a:chExt cx="439625" cy="439625"/>
          </a:xfrm>
        </p:grpSpPr>
        <p:sp>
          <p:nvSpPr>
            <p:cNvPr id="427" name="Google Shape;427;p39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39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39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39"/>
            <p:cNvSpPr/>
            <p:nvPr/>
          </p:nvSpPr>
          <p:spPr>
            <a:xfrm>
              <a:off x="2801675" y="1740825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31" name="Google Shape;431;p39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0"/>
          <p:cNvSpPr txBox="1"/>
          <p:nvPr>
            <p:ph type="ctrTitle"/>
          </p:nvPr>
        </p:nvSpPr>
        <p:spPr>
          <a:xfrm>
            <a:off x="648300" y="1354750"/>
            <a:ext cx="3522300" cy="298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2.</a:t>
            </a:r>
            <a:br>
              <a:rPr lang="en"/>
            </a:br>
            <a:r>
              <a:rPr lang="en"/>
              <a:t>EXTRA RESOURCES</a:t>
            </a:r>
            <a:endParaRPr/>
          </a:p>
        </p:txBody>
      </p:sp>
      <p:sp>
        <p:nvSpPr>
          <p:cNvPr id="437" name="Google Shape;437;p40"/>
          <p:cNvSpPr txBox="1"/>
          <p:nvPr>
            <p:ph idx="1" type="subTitle"/>
          </p:nvPr>
        </p:nvSpPr>
        <p:spPr>
          <a:xfrm>
            <a:off x="6305175" y="3265700"/>
            <a:ext cx="2325900" cy="103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73AB7"/>
        </a:solidFill>
      </p:bgPr>
    </p:bg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41"/>
          <p:cNvSpPr txBox="1"/>
          <p:nvPr>
            <p:ph type="title"/>
          </p:nvPr>
        </p:nvSpPr>
        <p:spPr>
          <a:xfrm>
            <a:off x="841000" y="969700"/>
            <a:ext cx="4801500" cy="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443" name="Google Shape;443;p41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4" name="Google Shape;444;p41"/>
          <p:cNvSpPr/>
          <p:nvPr/>
        </p:nvSpPr>
        <p:spPr>
          <a:xfrm>
            <a:off x="6587153" y="2755950"/>
            <a:ext cx="7008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DEC</a:t>
            </a:r>
            <a:endParaRPr sz="10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45" name="Google Shape;445;p41"/>
          <p:cNvSpPr/>
          <p:nvPr/>
        </p:nvSpPr>
        <p:spPr>
          <a:xfrm>
            <a:off x="6025038" y="2755950"/>
            <a:ext cx="7008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NOV</a:t>
            </a:r>
            <a:endParaRPr sz="10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46" name="Google Shape;446;p41"/>
          <p:cNvSpPr/>
          <p:nvPr/>
        </p:nvSpPr>
        <p:spPr>
          <a:xfrm>
            <a:off x="5462924" y="2755950"/>
            <a:ext cx="7008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OCT</a:t>
            </a:r>
            <a:endParaRPr sz="10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47" name="Google Shape;447;p41"/>
          <p:cNvSpPr/>
          <p:nvPr/>
        </p:nvSpPr>
        <p:spPr>
          <a:xfrm>
            <a:off x="4900809" y="2755950"/>
            <a:ext cx="700800" cy="393600"/>
          </a:xfrm>
          <a:prstGeom prst="homePlate">
            <a:avLst>
              <a:gd fmla="val 32030" name="adj"/>
            </a:avLst>
          </a:prstGeom>
          <a:solidFill>
            <a:srgbClr val="2196F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SEP</a:t>
            </a:r>
            <a:endParaRPr sz="10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48" name="Google Shape;448;p41"/>
          <p:cNvSpPr/>
          <p:nvPr/>
        </p:nvSpPr>
        <p:spPr>
          <a:xfrm>
            <a:off x="4338694" y="2755950"/>
            <a:ext cx="700800" cy="393600"/>
          </a:xfrm>
          <a:prstGeom prst="homePlate">
            <a:avLst>
              <a:gd fmla="val 32030" name="adj"/>
            </a:avLst>
          </a:prstGeom>
          <a:solidFill>
            <a:srgbClr val="2196F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AUG</a:t>
            </a:r>
            <a:endParaRPr sz="10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49" name="Google Shape;449;p41"/>
          <p:cNvSpPr/>
          <p:nvPr/>
        </p:nvSpPr>
        <p:spPr>
          <a:xfrm>
            <a:off x="3776579" y="2755950"/>
            <a:ext cx="700800" cy="393600"/>
          </a:xfrm>
          <a:prstGeom prst="homePlate">
            <a:avLst>
              <a:gd fmla="val 32030" name="adj"/>
            </a:avLst>
          </a:prstGeom>
          <a:solidFill>
            <a:srgbClr val="2196F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JUL</a:t>
            </a:r>
            <a:endParaRPr sz="10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50" name="Google Shape;450;p41"/>
          <p:cNvSpPr/>
          <p:nvPr/>
        </p:nvSpPr>
        <p:spPr>
          <a:xfrm>
            <a:off x="3214464" y="2755950"/>
            <a:ext cx="7008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JUN</a:t>
            </a:r>
            <a:endParaRPr sz="10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51" name="Google Shape;451;p41"/>
          <p:cNvSpPr/>
          <p:nvPr/>
        </p:nvSpPr>
        <p:spPr>
          <a:xfrm>
            <a:off x="2652350" y="2755950"/>
            <a:ext cx="7008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MAY</a:t>
            </a:r>
            <a:endParaRPr sz="10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52" name="Google Shape;452;p41"/>
          <p:cNvSpPr/>
          <p:nvPr/>
        </p:nvSpPr>
        <p:spPr>
          <a:xfrm>
            <a:off x="2090235" y="2755950"/>
            <a:ext cx="7008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APR</a:t>
            </a:r>
            <a:endParaRPr sz="10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53" name="Google Shape;453;p41"/>
          <p:cNvSpPr/>
          <p:nvPr/>
        </p:nvSpPr>
        <p:spPr>
          <a:xfrm>
            <a:off x="1528120" y="2755950"/>
            <a:ext cx="7008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MAR</a:t>
            </a:r>
            <a:endParaRPr sz="10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54" name="Google Shape;454;p41"/>
          <p:cNvSpPr/>
          <p:nvPr/>
        </p:nvSpPr>
        <p:spPr>
          <a:xfrm>
            <a:off x="966005" y="2755950"/>
            <a:ext cx="7008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FEB</a:t>
            </a:r>
            <a:endParaRPr sz="10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55" name="Google Shape;455;p41"/>
          <p:cNvSpPr/>
          <p:nvPr/>
        </p:nvSpPr>
        <p:spPr>
          <a:xfrm>
            <a:off x="403890" y="2755950"/>
            <a:ext cx="7008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JAN</a:t>
            </a:r>
            <a:endParaRPr sz="10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56" name="Google Shape;456;p41"/>
          <p:cNvSpPr/>
          <p:nvPr/>
        </p:nvSpPr>
        <p:spPr>
          <a:xfrm>
            <a:off x="0" y="2755950"/>
            <a:ext cx="5427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457" name="Google Shape;457;p41"/>
          <p:cNvCxnSpPr/>
          <p:nvPr/>
        </p:nvCxnSpPr>
        <p:spPr>
          <a:xfrm rot="10800000">
            <a:off x="654800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58" name="Google Shape;458;p41"/>
          <p:cNvSpPr txBox="1"/>
          <p:nvPr/>
        </p:nvSpPr>
        <p:spPr>
          <a:xfrm>
            <a:off x="619866" y="1727200"/>
            <a:ext cx="1064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459" name="Google Shape;459;p41"/>
          <p:cNvCxnSpPr/>
          <p:nvPr/>
        </p:nvCxnSpPr>
        <p:spPr>
          <a:xfrm rot="10800000">
            <a:off x="177993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60" name="Google Shape;460;p41"/>
          <p:cNvSpPr txBox="1"/>
          <p:nvPr/>
        </p:nvSpPr>
        <p:spPr>
          <a:xfrm>
            <a:off x="1746287" y="1727200"/>
            <a:ext cx="1064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Red is the colour of danger and courage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461" name="Google Shape;461;p41"/>
          <p:cNvCxnSpPr/>
          <p:nvPr/>
        </p:nvCxnSpPr>
        <p:spPr>
          <a:xfrm rot="10800000">
            <a:off x="2905076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62" name="Google Shape;462;p41"/>
          <p:cNvSpPr txBox="1"/>
          <p:nvPr/>
        </p:nvSpPr>
        <p:spPr>
          <a:xfrm>
            <a:off x="2872708" y="1727200"/>
            <a:ext cx="1064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463" name="Google Shape;463;p41"/>
          <p:cNvCxnSpPr/>
          <p:nvPr/>
        </p:nvCxnSpPr>
        <p:spPr>
          <a:xfrm rot="10800000">
            <a:off x="4030214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64" name="Google Shape;464;p41"/>
          <p:cNvSpPr txBox="1"/>
          <p:nvPr/>
        </p:nvSpPr>
        <p:spPr>
          <a:xfrm>
            <a:off x="3999130" y="1727200"/>
            <a:ext cx="1064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465" name="Google Shape;465;p41"/>
          <p:cNvCxnSpPr/>
          <p:nvPr/>
        </p:nvCxnSpPr>
        <p:spPr>
          <a:xfrm rot="10800000">
            <a:off x="5155352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66" name="Google Shape;466;p41"/>
          <p:cNvSpPr txBox="1"/>
          <p:nvPr/>
        </p:nvSpPr>
        <p:spPr>
          <a:xfrm>
            <a:off x="5125551" y="1727200"/>
            <a:ext cx="1064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467" name="Google Shape;467;p41"/>
          <p:cNvCxnSpPr/>
          <p:nvPr/>
        </p:nvCxnSpPr>
        <p:spPr>
          <a:xfrm rot="10800000">
            <a:off x="6280490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68" name="Google Shape;468;p41"/>
          <p:cNvSpPr txBox="1"/>
          <p:nvPr/>
        </p:nvSpPr>
        <p:spPr>
          <a:xfrm>
            <a:off x="6251972" y="1727200"/>
            <a:ext cx="1064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469" name="Google Shape;469;p41"/>
          <p:cNvCxnSpPr/>
          <p:nvPr/>
        </p:nvCxnSpPr>
        <p:spPr>
          <a:xfrm rot="10800000">
            <a:off x="1226009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70" name="Google Shape;470;p41"/>
          <p:cNvSpPr txBox="1"/>
          <p:nvPr/>
        </p:nvSpPr>
        <p:spPr>
          <a:xfrm>
            <a:off x="1166280" y="3648150"/>
            <a:ext cx="1064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471" name="Google Shape;471;p41"/>
          <p:cNvCxnSpPr/>
          <p:nvPr/>
        </p:nvCxnSpPr>
        <p:spPr>
          <a:xfrm rot="10800000">
            <a:off x="235114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72" name="Google Shape;472;p41"/>
          <p:cNvSpPr txBox="1"/>
          <p:nvPr/>
        </p:nvSpPr>
        <p:spPr>
          <a:xfrm>
            <a:off x="2299220" y="3648150"/>
            <a:ext cx="1064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473" name="Google Shape;473;p41"/>
          <p:cNvCxnSpPr/>
          <p:nvPr/>
        </p:nvCxnSpPr>
        <p:spPr>
          <a:xfrm rot="10800000">
            <a:off x="3476285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74" name="Google Shape;474;p41"/>
          <p:cNvSpPr txBox="1"/>
          <p:nvPr/>
        </p:nvSpPr>
        <p:spPr>
          <a:xfrm>
            <a:off x="3432159" y="3648150"/>
            <a:ext cx="1064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475" name="Google Shape;475;p41"/>
          <p:cNvCxnSpPr/>
          <p:nvPr/>
        </p:nvCxnSpPr>
        <p:spPr>
          <a:xfrm rot="10800000">
            <a:off x="4601423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76" name="Google Shape;476;p41"/>
          <p:cNvSpPr txBox="1"/>
          <p:nvPr/>
        </p:nvSpPr>
        <p:spPr>
          <a:xfrm>
            <a:off x="4565098" y="3648150"/>
            <a:ext cx="1064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Red is the colour of danger and courage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477" name="Google Shape;477;p41"/>
          <p:cNvCxnSpPr/>
          <p:nvPr/>
        </p:nvCxnSpPr>
        <p:spPr>
          <a:xfrm rot="10800000">
            <a:off x="5726561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78" name="Google Shape;478;p41"/>
          <p:cNvSpPr txBox="1"/>
          <p:nvPr/>
        </p:nvSpPr>
        <p:spPr>
          <a:xfrm>
            <a:off x="5698037" y="3648150"/>
            <a:ext cx="1064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479" name="Google Shape;479;p41"/>
          <p:cNvCxnSpPr/>
          <p:nvPr/>
        </p:nvCxnSpPr>
        <p:spPr>
          <a:xfrm rot="10800000">
            <a:off x="6851700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80" name="Google Shape;480;p41"/>
          <p:cNvSpPr txBox="1"/>
          <p:nvPr/>
        </p:nvSpPr>
        <p:spPr>
          <a:xfrm>
            <a:off x="6819520" y="3648150"/>
            <a:ext cx="881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F51B5"/>
        </a:solidFill>
      </p:bgPr>
    </p:bg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42"/>
          <p:cNvSpPr txBox="1"/>
          <p:nvPr>
            <p:ph type="title"/>
          </p:nvPr>
        </p:nvSpPr>
        <p:spPr>
          <a:xfrm>
            <a:off x="841000" y="969700"/>
            <a:ext cx="4801500" cy="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486" name="Google Shape;486;p42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7" name="Google Shape;487;p42"/>
          <p:cNvSpPr/>
          <p:nvPr/>
        </p:nvSpPr>
        <p:spPr>
          <a:xfrm>
            <a:off x="0" y="26758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42"/>
          <p:cNvSpPr/>
          <p:nvPr/>
        </p:nvSpPr>
        <p:spPr>
          <a:xfrm>
            <a:off x="0" y="26758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9" name="Google Shape;489;p42"/>
          <p:cNvGrpSpPr/>
          <p:nvPr/>
        </p:nvGrpSpPr>
        <p:grpSpPr>
          <a:xfrm>
            <a:off x="1786339" y="2008201"/>
            <a:ext cx="473400" cy="473400"/>
            <a:chOff x="1786339" y="2008201"/>
            <a:chExt cx="473400" cy="473400"/>
          </a:xfrm>
        </p:grpSpPr>
        <p:sp>
          <p:nvSpPr>
            <p:cNvPr id="490" name="Google Shape;490;p42"/>
            <p:cNvSpPr/>
            <p:nvPr/>
          </p:nvSpPr>
          <p:spPr>
            <a:xfrm rot="8100000">
              <a:off x="1855667" y="20775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42"/>
            <p:cNvSpPr/>
            <p:nvPr/>
          </p:nvSpPr>
          <p:spPr>
            <a:xfrm>
              <a:off x="1955989" y="21712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Karla"/>
                  <a:ea typeface="Karla"/>
                  <a:cs typeface="Karla"/>
                  <a:sym typeface="Karla"/>
                </a:rPr>
                <a:t>1</a:t>
              </a:r>
              <a:endParaRPr sz="6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grpSp>
        <p:nvGrpSpPr>
          <p:cNvPr id="492" name="Google Shape;492;p42"/>
          <p:cNvGrpSpPr/>
          <p:nvPr/>
        </p:nvGrpSpPr>
        <p:grpSpPr>
          <a:xfrm>
            <a:off x="3814414" y="2008201"/>
            <a:ext cx="473400" cy="473400"/>
            <a:chOff x="3814414" y="2008201"/>
            <a:chExt cx="473400" cy="473400"/>
          </a:xfrm>
        </p:grpSpPr>
        <p:sp>
          <p:nvSpPr>
            <p:cNvPr id="493" name="Google Shape;493;p42"/>
            <p:cNvSpPr/>
            <p:nvPr/>
          </p:nvSpPr>
          <p:spPr>
            <a:xfrm rot="8100000">
              <a:off x="3883742" y="20775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42"/>
            <p:cNvSpPr/>
            <p:nvPr/>
          </p:nvSpPr>
          <p:spPr>
            <a:xfrm>
              <a:off x="3984064" y="21712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Karla"/>
                  <a:ea typeface="Karla"/>
                  <a:cs typeface="Karla"/>
                  <a:sym typeface="Karla"/>
                </a:rPr>
                <a:t>3</a:t>
              </a:r>
              <a:endParaRPr sz="6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grpSp>
        <p:nvGrpSpPr>
          <p:cNvPr id="495" name="Google Shape;495;p42"/>
          <p:cNvGrpSpPr/>
          <p:nvPr/>
        </p:nvGrpSpPr>
        <p:grpSpPr>
          <a:xfrm>
            <a:off x="5842489" y="2008201"/>
            <a:ext cx="473400" cy="473400"/>
            <a:chOff x="5842489" y="2008201"/>
            <a:chExt cx="473400" cy="473400"/>
          </a:xfrm>
        </p:grpSpPr>
        <p:sp>
          <p:nvSpPr>
            <p:cNvPr id="496" name="Google Shape;496;p42"/>
            <p:cNvSpPr/>
            <p:nvPr/>
          </p:nvSpPr>
          <p:spPr>
            <a:xfrm rot="8100000">
              <a:off x="5911817" y="20775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42"/>
            <p:cNvSpPr/>
            <p:nvPr/>
          </p:nvSpPr>
          <p:spPr>
            <a:xfrm>
              <a:off x="6012139" y="21712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Karla"/>
                  <a:ea typeface="Karla"/>
                  <a:cs typeface="Karla"/>
                  <a:sym typeface="Karla"/>
                </a:rPr>
                <a:t>5</a:t>
              </a:r>
              <a:endParaRPr sz="6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grpSp>
        <p:nvGrpSpPr>
          <p:cNvPr id="498" name="Google Shape;498;p42"/>
          <p:cNvGrpSpPr/>
          <p:nvPr/>
        </p:nvGrpSpPr>
        <p:grpSpPr>
          <a:xfrm>
            <a:off x="6880814" y="3881100"/>
            <a:ext cx="473400" cy="473400"/>
            <a:chOff x="6880814" y="3881100"/>
            <a:chExt cx="473400" cy="473400"/>
          </a:xfrm>
        </p:grpSpPr>
        <p:sp>
          <p:nvSpPr>
            <p:cNvPr id="499" name="Google Shape;499;p42"/>
            <p:cNvSpPr/>
            <p:nvPr/>
          </p:nvSpPr>
          <p:spPr>
            <a:xfrm rot="-2700000">
              <a:off x="6950142" y="39504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42"/>
            <p:cNvSpPr/>
            <p:nvPr/>
          </p:nvSpPr>
          <p:spPr>
            <a:xfrm flipH="1">
              <a:off x="7050464" y="40573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Karla"/>
                  <a:ea typeface="Karla"/>
                  <a:cs typeface="Karla"/>
                  <a:sym typeface="Karla"/>
                </a:rPr>
                <a:t>6</a:t>
              </a:r>
              <a:endParaRPr sz="6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grpSp>
        <p:nvGrpSpPr>
          <p:cNvPr id="501" name="Google Shape;501;p42"/>
          <p:cNvGrpSpPr/>
          <p:nvPr/>
        </p:nvGrpSpPr>
        <p:grpSpPr>
          <a:xfrm>
            <a:off x="4852739" y="3881100"/>
            <a:ext cx="473400" cy="473400"/>
            <a:chOff x="4852739" y="3881100"/>
            <a:chExt cx="473400" cy="473400"/>
          </a:xfrm>
        </p:grpSpPr>
        <p:sp>
          <p:nvSpPr>
            <p:cNvPr id="502" name="Google Shape;502;p42"/>
            <p:cNvSpPr/>
            <p:nvPr/>
          </p:nvSpPr>
          <p:spPr>
            <a:xfrm rot="-2700000">
              <a:off x="4922067" y="39504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42"/>
            <p:cNvSpPr/>
            <p:nvPr/>
          </p:nvSpPr>
          <p:spPr>
            <a:xfrm flipH="1">
              <a:off x="5022389" y="40573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Karla"/>
                  <a:ea typeface="Karla"/>
                  <a:cs typeface="Karla"/>
                  <a:sym typeface="Karla"/>
                </a:rPr>
                <a:t>4</a:t>
              </a:r>
              <a:endParaRPr sz="6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grpSp>
        <p:nvGrpSpPr>
          <p:cNvPr id="504" name="Google Shape;504;p42"/>
          <p:cNvGrpSpPr/>
          <p:nvPr/>
        </p:nvGrpSpPr>
        <p:grpSpPr>
          <a:xfrm>
            <a:off x="2824664" y="3881100"/>
            <a:ext cx="473400" cy="473400"/>
            <a:chOff x="2824664" y="3881100"/>
            <a:chExt cx="473400" cy="473400"/>
          </a:xfrm>
        </p:grpSpPr>
        <p:sp>
          <p:nvSpPr>
            <p:cNvPr id="505" name="Google Shape;505;p42"/>
            <p:cNvSpPr/>
            <p:nvPr/>
          </p:nvSpPr>
          <p:spPr>
            <a:xfrm rot="-2700000">
              <a:off x="2893992" y="39504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42"/>
            <p:cNvSpPr/>
            <p:nvPr/>
          </p:nvSpPr>
          <p:spPr>
            <a:xfrm flipH="1">
              <a:off x="2994314" y="40573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Karla"/>
                  <a:ea typeface="Karla"/>
                  <a:cs typeface="Karla"/>
                  <a:sym typeface="Karla"/>
                </a:rPr>
                <a:t>2</a:t>
              </a:r>
              <a:endParaRPr sz="6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sp>
        <p:nvSpPr>
          <p:cNvPr id="507" name="Google Shape;507;p42"/>
          <p:cNvSpPr txBox="1"/>
          <p:nvPr/>
        </p:nvSpPr>
        <p:spPr>
          <a:xfrm>
            <a:off x="1379850" y="14609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08" name="Google Shape;508;p42"/>
          <p:cNvSpPr txBox="1"/>
          <p:nvPr/>
        </p:nvSpPr>
        <p:spPr>
          <a:xfrm>
            <a:off x="3377205" y="14609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Red is the colour of danger and courage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09" name="Google Shape;509;p42"/>
          <p:cNvSpPr txBox="1"/>
          <p:nvPr/>
        </p:nvSpPr>
        <p:spPr>
          <a:xfrm>
            <a:off x="5436010" y="14609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10" name="Google Shape;510;p42"/>
          <p:cNvSpPr txBox="1"/>
          <p:nvPr/>
        </p:nvSpPr>
        <p:spPr>
          <a:xfrm>
            <a:off x="2418175" y="43684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11" name="Google Shape;511;p42"/>
          <p:cNvSpPr txBox="1"/>
          <p:nvPr/>
        </p:nvSpPr>
        <p:spPr>
          <a:xfrm>
            <a:off x="4446255" y="43684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12" name="Google Shape;512;p42"/>
          <p:cNvSpPr txBox="1"/>
          <p:nvPr/>
        </p:nvSpPr>
        <p:spPr>
          <a:xfrm>
            <a:off x="6474335" y="43684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B3B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/>
          <p:nvPr>
            <p:ph idx="4294967295" type="ctrTitle"/>
          </p:nvPr>
        </p:nvSpPr>
        <p:spPr>
          <a:xfrm>
            <a:off x="685800" y="1811950"/>
            <a:ext cx="45315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EB3B"/>
                </a:solidFill>
              </a:rPr>
              <a:t>HELLO!</a:t>
            </a:r>
            <a:endParaRPr sz="3600">
              <a:solidFill>
                <a:srgbClr val="FFEB3B"/>
              </a:solidFill>
            </a:endParaRPr>
          </a:p>
        </p:txBody>
      </p:sp>
      <p:sp>
        <p:nvSpPr>
          <p:cNvPr id="99" name="Google Shape;99;p16"/>
          <p:cNvSpPr txBox="1"/>
          <p:nvPr>
            <p:ph idx="4294967295" type="subTitle"/>
          </p:nvPr>
        </p:nvSpPr>
        <p:spPr>
          <a:xfrm>
            <a:off x="685800" y="3011525"/>
            <a:ext cx="45315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/>
              <a:t>I am Jayden Smith</a:t>
            </a:r>
            <a:endParaRPr sz="3600"/>
          </a:p>
        </p:txBody>
      </p:sp>
      <p:sp>
        <p:nvSpPr>
          <p:cNvPr id="100" name="Google Shape;100;p16"/>
          <p:cNvSpPr txBox="1"/>
          <p:nvPr>
            <p:ph idx="4294967295" type="body"/>
          </p:nvPr>
        </p:nvSpPr>
        <p:spPr>
          <a:xfrm>
            <a:off x="685800" y="3683600"/>
            <a:ext cx="5620200" cy="10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 am here because I love to give presentations. You can find me at @username</a:t>
            </a:r>
            <a:endParaRPr/>
          </a:p>
        </p:txBody>
      </p:sp>
      <p:grpSp>
        <p:nvGrpSpPr>
          <p:cNvPr id="101" name="Google Shape;101;p16"/>
          <p:cNvGrpSpPr/>
          <p:nvPr/>
        </p:nvGrpSpPr>
        <p:grpSpPr>
          <a:xfrm>
            <a:off x="785305" y="1555467"/>
            <a:ext cx="462632" cy="462632"/>
            <a:chOff x="1278900" y="2333250"/>
            <a:chExt cx="381175" cy="381175"/>
          </a:xfrm>
        </p:grpSpPr>
        <p:sp>
          <p:nvSpPr>
            <p:cNvPr id="102" name="Google Shape;102;p16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6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6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6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6" name="Google Shape;106;p16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196F3"/>
        </a:solidFill>
      </p:bgPr>
    </p:bg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43"/>
          <p:cNvSpPr txBox="1"/>
          <p:nvPr>
            <p:ph type="title"/>
          </p:nvPr>
        </p:nvSpPr>
        <p:spPr>
          <a:xfrm>
            <a:off x="841000" y="969700"/>
            <a:ext cx="4801500" cy="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518" name="Google Shape;518;p43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519" name="Google Shape;519;p43"/>
          <p:cNvGraphicFramePr/>
          <p:nvPr/>
        </p:nvGraphicFramePr>
        <p:xfrm>
          <a:off x="841100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{CC8B6836-73F7-44F6-BEF3-97B8C995B257}</a:tableStyleId>
              </a:tblPr>
              <a:tblGrid>
                <a:gridCol w="106710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</a:tblGrid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Week 1</a:t>
                      </a:r>
                      <a:endParaRPr b="1"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Week 2</a:t>
                      </a:r>
                      <a:endParaRPr b="1"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2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3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4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5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6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7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8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9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10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11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12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13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14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 1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 2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 3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96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96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96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 4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 5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 6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96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96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96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 7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 8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44"/>
          <p:cNvSpPr txBox="1"/>
          <p:nvPr>
            <p:ph type="title"/>
          </p:nvPr>
        </p:nvSpPr>
        <p:spPr>
          <a:xfrm>
            <a:off x="841000" y="969700"/>
            <a:ext cx="4801500" cy="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525" name="Google Shape;525;p44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6" name="Google Shape;526;p44"/>
          <p:cNvSpPr/>
          <p:nvPr/>
        </p:nvSpPr>
        <p:spPr>
          <a:xfrm>
            <a:off x="942500" y="1559637"/>
            <a:ext cx="2974200" cy="1584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STRENGTHS</a:t>
            </a:r>
            <a:endParaRPr b="1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27" name="Google Shape;527;p44"/>
          <p:cNvSpPr/>
          <p:nvPr/>
        </p:nvSpPr>
        <p:spPr>
          <a:xfrm>
            <a:off x="4039735" y="1559637"/>
            <a:ext cx="2974200" cy="1584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WEAKNESSES</a:t>
            </a:r>
            <a:endParaRPr b="1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28" name="Google Shape;528;p44"/>
          <p:cNvSpPr/>
          <p:nvPr/>
        </p:nvSpPr>
        <p:spPr>
          <a:xfrm>
            <a:off x="942500" y="3274300"/>
            <a:ext cx="2974200" cy="1584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Black is the color of ebony and of outer space</a:t>
            </a:r>
            <a:endParaRPr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OPPORTUNITIES</a:t>
            </a:r>
            <a:endParaRPr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29" name="Google Shape;529;p44"/>
          <p:cNvSpPr/>
          <p:nvPr/>
        </p:nvSpPr>
        <p:spPr>
          <a:xfrm>
            <a:off x="4039735" y="3274300"/>
            <a:ext cx="2974200" cy="1584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White is the color of milk and fresh snow</a:t>
            </a:r>
            <a:endParaRPr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THREATS</a:t>
            </a:r>
            <a:endParaRPr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30" name="Google Shape;530;p44"/>
          <p:cNvSpPr/>
          <p:nvPr/>
        </p:nvSpPr>
        <p:spPr>
          <a:xfrm>
            <a:off x="2703232" y="1934625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" name="Google Shape;531;p44"/>
          <p:cNvSpPr/>
          <p:nvPr/>
        </p:nvSpPr>
        <p:spPr>
          <a:xfrm rot="5400000">
            <a:off x="2842973" y="1934625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p44"/>
          <p:cNvSpPr/>
          <p:nvPr/>
        </p:nvSpPr>
        <p:spPr>
          <a:xfrm rot="10800000">
            <a:off x="2842973" y="2066406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p44"/>
          <p:cNvSpPr/>
          <p:nvPr/>
        </p:nvSpPr>
        <p:spPr>
          <a:xfrm rot="-5400000">
            <a:off x="2703232" y="2066406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Google Shape;534;p44"/>
          <p:cNvSpPr/>
          <p:nvPr/>
        </p:nvSpPr>
        <p:spPr>
          <a:xfrm>
            <a:off x="3259706" y="2438814"/>
            <a:ext cx="359450" cy="44714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Montserrat"/>
              </a:rPr>
              <a:t>S</a:t>
            </a:r>
          </a:p>
        </p:txBody>
      </p:sp>
      <p:sp>
        <p:nvSpPr>
          <p:cNvPr id="535" name="Google Shape;535;p44"/>
          <p:cNvSpPr/>
          <p:nvPr/>
        </p:nvSpPr>
        <p:spPr>
          <a:xfrm>
            <a:off x="4240814" y="2446533"/>
            <a:ext cx="691108" cy="43232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Montserrat"/>
              </a:rPr>
              <a:t>W</a:t>
            </a:r>
          </a:p>
        </p:txBody>
      </p:sp>
      <p:sp>
        <p:nvSpPr>
          <p:cNvPr id="536" name="Google Shape;536;p44"/>
          <p:cNvSpPr/>
          <p:nvPr/>
        </p:nvSpPr>
        <p:spPr>
          <a:xfrm>
            <a:off x="3225120" y="3501352"/>
            <a:ext cx="473091" cy="44714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Montserrat"/>
              </a:rPr>
              <a:t>O</a:t>
            </a:r>
          </a:p>
        </p:txBody>
      </p:sp>
      <p:sp>
        <p:nvSpPr>
          <p:cNvPr id="537" name="Google Shape;537;p44"/>
          <p:cNvSpPr/>
          <p:nvPr/>
        </p:nvSpPr>
        <p:spPr>
          <a:xfrm>
            <a:off x="4355073" y="3509072"/>
            <a:ext cx="376744" cy="43232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Montserrat"/>
              </a:rPr>
              <a:t>T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CAF50"/>
        </a:solidFill>
      </p:bgPr>
    </p:bg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45"/>
          <p:cNvSpPr txBox="1"/>
          <p:nvPr>
            <p:ph idx="4294967295" type="title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Business Model Canvas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543" name="Google Shape;543;p45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4" name="Google Shape;544;p45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96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Key Activities</a:t>
            </a:r>
            <a:endParaRPr b="1" sz="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Insert your content</a:t>
            </a:r>
            <a:endParaRPr b="1" sz="8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45" name="Google Shape;545;p45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96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Key Resources</a:t>
            </a:r>
            <a:endParaRPr b="1" sz="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Insert your content</a:t>
            </a:r>
            <a:endParaRPr b="1" sz="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46" name="Google Shape;546;p45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96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Value Propositions</a:t>
            </a:r>
            <a:endParaRPr b="1" sz="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Insert your content</a:t>
            </a:r>
            <a:endParaRPr b="1" sz="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47" name="Google Shape;547;p45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96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Customer Relationships</a:t>
            </a:r>
            <a:endParaRPr b="1" sz="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Insert your content</a:t>
            </a:r>
            <a:endParaRPr b="1" sz="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48" name="Google Shape;548;p45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96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Channels</a:t>
            </a:r>
            <a:endParaRPr b="1" sz="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Insert your content</a:t>
            </a:r>
            <a:endParaRPr b="1" sz="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49" name="Google Shape;549;p45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96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Customer Segments</a:t>
            </a:r>
            <a:endParaRPr b="1" sz="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Insert your content</a:t>
            </a:r>
            <a:endParaRPr b="1" sz="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50" name="Google Shape;550;p45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96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Key Partners</a:t>
            </a:r>
            <a:endParaRPr b="1" sz="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Insert your content</a:t>
            </a:r>
            <a:endParaRPr b="1" sz="8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51" name="Google Shape;551;p45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96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Cost Structure</a:t>
            </a:r>
            <a:endParaRPr b="1" sz="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Insert your content</a:t>
            </a:r>
            <a:endParaRPr b="1" sz="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52" name="Google Shape;552;p45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96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Revenue Streams</a:t>
            </a:r>
            <a:endParaRPr b="1" sz="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Insert your content</a:t>
            </a:r>
            <a:endParaRPr b="1" sz="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53" name="Google Shape;553;p45"/>
          <p:cNvSpPr/>
          <p:nvPr/>
        </p:nvSpPr>
        <p:spPr>
          <a:xfrm>
            <a:off x="4279392" y="3732401"/>
            <a:ext cx="216410" cy="215154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" name="Google Shape;554;p45"/>
          <p:cNvSpPr/>
          <p:nvPr/>
        </p:nvSpPr>
        <p:spPr>
          <a:xfrm>
            <a:off x="6865890" y="543301"/>
            <a:ext cx="215789" cy="193705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p45"/>
          <p:cNvSpPr/>
          <p:nvPr/>
        </p:nvSpPr>
        <p:spPr>
          <a:xfrm>
            <a:off x="1702233" y="543296"/>
            <a:ext cx="207590" cy="207590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" name="Google Shape;556;p45"/>
          <p:cNvSpPr/>
          <p:nvPr/>
        </p:nvSpPr>
        <p:spPr>
          <a:xfrm>
            <a:off x="8608121" y="543223"/>
            <a:ext cx="197487" cy="208211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7" name="Google Shape;557;p45"/>
          <p:cNvGrpSpPr/>
          <p:nvPr/>
        </p:nvGrpSpPr>
        <p:grpSpPr>
          <a:xfrm>
            <a:off x="8577842" y="3732406"/>
            <a:ext cx="227770" cy="165313"/>
            <a:chOff x="4604550" y="3714775"/>
            <a:chExt cx="439625" cy="319075"/>
          </a:xfrm>
        </p:grpSpPr>
        <p:sp>
          <p:nvSpPr>
            <p:cNvPr id="558" name="Google Shape;558;p45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45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0" name="Google Shape;560;p45"/>
          <p:cNvGrpSpPr/>
          <p:nvPr/>
        </p:nvGrpSpPr>
        <p:grpSpPr>
          <a:xfrm>
            <a:off x="5169094" y="543218"/>
            <a:ext cx="188666" cy="240398"/>
            <a:chOff x="1959600" y="4980625"/>
            <a:chExt cx="364150" cy="464000"/>
          </a:xfrm>
        </p:grpSpPr>
        <p:sp>
          <p:nvSpPr>
            <p:cNvPr id="561" name="Google Shape;561;p45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45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45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45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45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45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45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8" name="Google Shape;568;p45"/>
          <p:cNvGrpSpPr/>
          <p:nvPr/>
        </p:nvGrpSpPr>
        <p:grpSpPr>
          <a:xfrm>
            <a:off x="6802664" y="2137732"/>
            <a:ext cx="278880" cy="267521"/>
            <a:chOff x="5233525" y="4954450"/>
            <a:chExt cx="538275" cy="516350"/>
          </a:xfrm>
        </p:grpSpPr>
        <p:sp>
          <p:nvSpPr>
            <p:cNvPr id="569" name="Google Shape;569;p45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45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45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45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45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45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45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45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45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45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45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0" name="Google Shape;580;p45"/>
          <p:cNvGrpSpPr/>
          <p:nvPr/>
        </p:nvGrpSpPr>
        <p:grpSpPr>
          <a:xfrm>
            <a:off x="3358097" y="2137734"/>
            <a:ext cx="283932" cy="258066"/>
            <a:chOff x="4556450" y="4963575"/>
            <a:chExt cx="548025" cy="498100"/>
          </a:xfrm>
        </p:grpSpPr>
        <p:sp>
          <p:nvSpPr>
            <p:cNvPr id="581" name="Google Shape;581;p45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45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45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45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45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86" name="Google Shape;586;p45"/>
          <p:cNvSpPr/>
          <p:nvPr/>
        </p:nvSpPr>
        <p:spPr>
          <a:xfrm>
            <a:off x="3406103" y="543301"/>
            <a:ext cx="227743" cy="227797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46"/>
          <p:cNvSpPr txBox="1"/>
          <p:nvPr>
            <p:ph type="title"/>
          </p:nvPr>
        </p:nvSpPr>
        <p:spPr>
          <a:xfrm>
            <a:off x="841000" y="969700"/>
            <a:ext cx="4801500" cy="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592" name="Google Shape;592;p46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93" name="Google Shape;593;p46"/>
          <p:cNvGrpSpPr/>
          <p:nvPr/>
        </p:nvGrpSpPr>
        <p:grpSpPr>
          <a:xfrm>
            <a:off x="855292" y="1413043"/>
            <a:ext cx="3608219" cy="3243858"/>
            <a:chOff x="3778727" y="4460423"/>
            <a:chExt cx="720160" cy="647438"/>
          </a:xfrm>
        </p:grpSpPr>
        <p:sp>
          <p:nvSpPr>
            <p:cNvPr id="594" name="Google Shape;594;p46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95" name="Google Shape;595;p46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96" name="Google Shape;596;p46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97" name="Google Shape;597;p46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98" name="Google Shape;598;p46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99" name="Google Shape;599;p46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00" name="Google Shape;600;p46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cxnSp>
        <p:nvCxnSpPr>
          <p:cNvPr id="601" name="Google Shape;601;p46"/>
          <p:cNvCxnSpPr/>
          <p:nvPr/>
        </p:nvCxnSpPr>
        <p:spPr>
          <a:xfrm>
            <a:off x="4383550" y="1950075"/>
            <a:ext cx="105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02" name="Google Shape;602;p46"/>
          <p:cNvSpPr txBox="1"/>
          <p:nvPr/>
        </p:nvSpPr>
        <p:spPr>
          <a:xfrm>
            <a:off x="5502050" y="1778025"/>
            <a:ext cx="19209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Insert your content</a:t>
            </a:r>
            <a:endParaRPr sz="10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603" name="Google Shape;603;p46"/>
          <p:cNvCxnSpPr/>
          <p:nvPr/>
        </p:nvCxnSpPr>
        <p:spPr>
          <a:xfrm>
            <a:off x="4227875" y="2431700"/>
            <a:ext cx="1212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04" name="Google Shape;604;p46"/>
          <p:cNvSpPr txBox="1"/>
          <p:nvPr/>
        </p:nvSpPr>
        <p:spPr>
          <a:xfrm>
            <a:off x="5502050" y="2259640"/>
            <a:ext cx="19209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Insert your content</a:t>
            </a:r>
            <a:endParaRPr sz="10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605" name="Google Shape;605;p46"/>
          <p:cNvCxnSpPr/>
          <p:nvPr/>
        </p:nvCxnSpPr>
        <p:spPr>
          <a:xfrm>
            <a:off x="4006650" y="2913325"/>
            <a:ext cx="14337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06" name="Google Shape;606;p46"/>
          <p:cNvSpPr txBox="1"/>
          <p:nvPr/>
        </p:nvSpPr>
        <p:spPr>
          <a:xfrm>
            <a:off x="5502050" y="2741255"/>
            <a:ext cx="19209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Insert your content</a:t>
            </a:r>
            <a:endParaRPr sz="10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607" name="Google Shape;607;p46"/>
          <p:cNvCxnSpPr/>
          <p:nvPr/>
        </p:nvCxnSpPr>
        <p:spPr>
          <a:xfrm>
            <a:off x="3818200" y="3394925"/>
            <a:ext cx="16221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08" name="Google Shape;608;p46"/>
          <p:cNvSpPr txBox="1"/>
          <p:nvPr/>
        </p:nvSpPr>
        <p:spPr>
          <a:xfrm>
            <a:off x="5502050" y="3222870"/>
            <a:ext cx="19209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Insert your content</a:t>
            </a:r>
            <a:endParaRPr sz="10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609" name="Google Shape;609;p46"/>
          <p:cNvCxnSpPr/>
          <p:nvPr/>
        </p:nvCxnSpPr>
        <p:spPr>
          <a:xfrm>
            <a:off x="3613350" y="3876550"/>
            <a:ext cx="18270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10" name="Google Shape;610;p46"/>
          <p:cNvSpPr txBox="1"/>
          <p:nvPr/>
        </p:nvSpPr>
        <p:spPr>
          <a:xfrm>
            <a:off x="5502050" y="3704485"/>
            <a:ext cx="19209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Insert your content</a:t>
            </a:r>
            <a:endParaRPr sz="10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611" name="Google Shape;611;p46"/>
          <p:cNvCxnSpPr/>
          <p:nvPr/>
        </p:nvCxnSpPr>
        <p:spPr>
          <a:xfrm>
            <a:off x="3400325" y="4358150"/>
            <a:ext cx="20316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12" name="Google Shape;612;p46"/>
          <p:cNvSpPr txBox="1"/>
          <p:nvPr/>
        </p:nvSpPr>
        <p:spPr>
          <a:xfrm>
            <a:off x="5502050" y="4186100"/>
            <a:ext cx="19209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Insert your content</a:t>
            </a:r>
            <a:endParaRPr sz="10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DDC39"/>
        </a:solidFill>
      </p:bgPr>
    </p:bg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47"/>
          <p:cNvSpPr txBox="1"/>
          <p:nvPr>
            <p:ph type="title"/>
          </p:nvPr>
        </p:nvSpPr>
        <p:spPr>
          <a:xfrm>
            <a:off x="841000" y="969700"/>
            <a:ext cx="4801500" cy="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618" name="Google Shape;618;p47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19" name="Google Shape;619;p47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85530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20" name="Google Shape;620;p47"/>
          <p:cNvSpPr txBox="1"/>
          <p:nvPr/>
        </p:nvSpPr>
        <p:spPr>
          <a:xfrm>
            <a:off x="86032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Imani Jackson</a:t>
            </a:r>
            <a:br>
              <a:rPr lang="en">
                <a:latin typeface="Karla"/>
                <a:ea typeface="Karla"/>
                <a:cs typeface="Karla"/>
                <a:sym typeface="Karla"/>
              </a:rPr>
            </a:br>
            <a:r>
              <a:rPr lang="en" sz="8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JOB TITLE</a:t>
            </a:r>
            <a:endParaRPr sz="8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Blue is the colour of the clear sky and the deep sea</a:t>
            </a:r>
            <a:endParaRPr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621" name="Google Shape;621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502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22" name="Google Shape;622;p47"/>
          <p:cNvSpPr txBox="1"/>
          <p:nvPr/>
        </p:nvSpPr>
        <p:spPr>
          <a:xfrm>
            <a:off x="284005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Marcos Galán</a:t>
            </a:r>
            <a:br>
              <a:rPr lang="en">
                <a:latin typeface="Karla"/>
                <a:ea typeface="Karla"/>
                <a:cs typeface="Karla"/>
                <a:sym typeface="Karla"/>
              </a:rPr>
            </a:br>
            <a:r>
              <a:rPr lang="en" sz="8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JOB TITLE</a:t>
            </a:r>
            <a:endParaRPr sz="8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Blue is the colour of the clear sky and the deep sea</a:t>
            </a:r>
            <a:endParaRPr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623" name="Google Shape;623;p47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81475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24" name="Google Shape;624;p47"/>
          <p:cNvSpPr txBox="1"/>
          <p:nvPr/>
        </p:nvSpPr>
        <p:spPr>
          <a:xfrm>
            <a:off x="481977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Ixchel Valdía</a:t>
            </a:r>
            <a:br>
              <a:rPr lang="en">
                <a:latin typeface="Karla"/>
                <a:ea typeface="Karla"/>
                <a:cs typeface="Karla"/>
                <a:sym typeface="Karla"/>
              </a:rPr>
            </a:br>
            <a:r>
              <a:rPr lang="en" sz="8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JOB TITLE</a:t>
            </a:r>
            <a:endParaRPr sz="8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Blue is the colour of the clear sky and the deep sea</a:t>
            </a:r>
            <a:endParaRPr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625" name="Google Shape;625;p47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79447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26" name="Google Shape;626;p47"/>
          <p:cNvSpPr txBox="1"/>
          <p:nvPr/>
        </p:nvSpPr>
        <p:spPr>
          <a:xfrm>
            <a:off x="679950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Nils Årud</a:t>
            </a:r>
            <a:br>
              <a:rPr lang="en">
                <a:latin typeface="Karla"/>
                <a:ea typeface="Karla"/>
                <a:cs typeface="Karla"/>
                <a:sym typeface="Karla"/>
              </a:rPr>
            </a:br>
            <a:r>
              <a:rPr lang="en" sz="8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JOB TITLE</a:t>
            </a:r>
            <a:endParaRPr sz="8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Blue is the colour of the clear sky and the deep sea</a:t>
            </a:r>
            <a:endParaRPr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48"/>
          <p:cNvSpPr txBox="1"/>
          <p:nvPr>
            <p:ph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sp>
        <p:nvSpPr>
          <p:cNvPr id="632" name="Google Shape;632;p48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3" name="Google Shape;633;p48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634" name="Google Shape;634;p48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5" name="Google Shape;635;p48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6" name="Google Shape;636;p48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7" name="Google Shape;637;p48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8" name="Google Shape;638;p48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9" name="Google Shape;639;p48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0" name="Google Shape;640;p48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1" name="Google Shape;641;p48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2" name="Google Shape;642;p48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3" name="Google Shape;643;p48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4" name="Google Shape;644;p48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5" name="Google Shape;645;p48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6" name="Google Shape;646;p48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7" name="Google Shape;647;p48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8" name="Google Shape;648;p48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9" name="Google Shape;649;p48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0" name="Google Shape;650;p48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1" name="Google Shape;651;p48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2" name="Google Shape;652;p48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3" name="Google Shape;653;p48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4" name="Google Shape;654;p48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5" name="Google Shape;655;p48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6" name="Google Shape;656;p48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7" name="Google Shape;657;p48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8" name="Google Shape;658;p48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9" name="Google Shape;659;p48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0" name="Google Shape;660;p48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1" name="Google Shape;661;p48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2" name="Google Shape;662;p48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3" name="Google Shape;663;p48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4" name="Google Shape;664;p48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5" name="Google Shape;665;p48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6" name="Google Shape;666;p48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7" name="Google Shape;667;p48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8" name="Google Shape;668;p48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9" name="Google Shape;669;p48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0" name="Google Shape;670;p48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1" name="Google Shape;671;p48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2" name="Google Shape;672;p48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3" name="Google Shape;673;p48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4" name="Google Shape;674;p48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5" name="Google Shape;675;p48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6" name="Google Shape;676;p48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7" name="Google Shape;677;p48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8" name="Google Shape;678;p48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9" name="Google Shape;679;p48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680" name="Google Shape;680;p48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81" name="Google Shape;681;p48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682" name="Google Shape;682;p48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3" name="Google Shape;683;p48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4" name="Google Shape;684;p48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5" name="Google Shape;685;p48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6" name="Google Shape;686;p48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7" name="Google Shape;687;p48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8" name="Google Shape;688;p48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9" name="Google Shape;689;p48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0" name="Google Shape;690;p48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1" name="Google Shape;691;p48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2" name="Google Shape;692;p48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3" name="Google Shape;693;p48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4" name="Google Shape;694;p48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5" name="Google Shape;695;p48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6" name="Google Shape;696;p48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7" name="Google Shape;697;p48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8" name="Google Shape;698;p48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9" name="Google Shape;699;p48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0" name="Google Shape;700;p48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1" name="Google Shape;701;p48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2" name="Google Shape;702;p48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3" name="Google Shape;703;p48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704" name="Google Shape;704;p48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705" name="Google Shape;705;p48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706" name="Google Shape;706;p48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LOW VALUE 1</a:t>
            </a:r>
            <a:endParaRPr sz="8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07" name="Google Shape;707;p48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HIGH VALUE 1</a:t>
            </a:r>
            <a:endParaRPr sz="8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08" name="Google Shape;708;p48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LOW VALUE 2</a:t>
            </a:r>
            <a:endParaRPr sz="8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09" name="Google Shape;709;p48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HIGH VALUE 2</a:t>
            </a:r>
            <a:endParaRPr sz="8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10" name="Google Shape;710;p48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Our company</a:t>
            </a:r>
            <a:endParaRPr sz="8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11" name="Google Shape;711;p48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Competitor</a:t>
            </a:r>
            <a:endParaRPr sz="8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12" name="Google Shape;712;p48"/>
          <p:cNvSpPr/>
          <p:nvPr/>
        </p:nvSpPr>
        <p:spPr>
          <a:xfrm>
            <a:off x="1310125" y="3398850"/>
            <a:ext cx="876000" cy="87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Competitor</a:t>
            </a:r>
            <a:endParaRPr sz="8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13" name="Google Shape;713;p48"/>
          <p:cNvSpPr/>
          <p:nvPr/>
        </p:nvSpPr>
        <p:spPr>
          <a:xfrm>
            <a:off x="5577725" y="2948000"/>
            <a:ext cx="779700" cy="7797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Competitor</a:t>
            </a:r>
            <a:endParaRPr sz="8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14" name="Google Shape;714;p48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Competitor</a:t>
            </a:r>
            <a:endParaRPr sz="8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15" name="Google Shape;715;p48"/>
          <p:cNvSpPr/>
          <p:nvPr/>
        </p:nvSpPr>
        <p:spPr>
          <a:xfrm>
            <a:off x="4768850" y="564625"/>
            <a:ext cx="779700" cy="779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Competitor</a:t>
            </a:r>
            <a:endParaRPr sz="8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16" name="Google Shape;716;p48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Competitor</a:t>
            </a:r>
            <a:endParaRPr sz="8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C107"/>
        </a:solidFill>
      </p:bgPr>
    </p:bg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49"/>
          <p:cNvSpPr txBox="1"/>
          <p:nvPr>
            <p:ph type="title"/>
          </p:nvPr>
        </p:nvSpPr>
        <p:spPr>
          <a:xfrm>
            <a:off x="841000" y="969700"/>
            <a:ext cx="4801500" cy="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722" name="Google Shape;722;p49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723" name="Google Shape;723;p49"/>
          <p:cNvGraphicFramePr/>
          <p:nvPr/>
        </p:nvGraphicFramePr>
        <p:xfrm>
          <a:off x="932050" y="1550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{DED0A7C0-5C48-433C-8F8E-23482C8AC9D3}</a:tableStyleId>
              </a:tblPr>
              <a:tblGrid>
                <a:gridCol w="783850"/>
                <a:gridCol w="757150"/>
                <a:gridCol w="757150"/>
                <a:gridCol w="757150"/>
                <a:gridCol w="757150"/>
                <a:gridCol w="757150"/>
                <a:gridCol w="757150"/>
                <a:gridCol w="757150"/>
              </a:tblGrid>
              <a:tr h="304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SUNDAY</a:t>
                      </a:r>
                      <a:endParaRPr sz="7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10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MONDAY</a:t>
                      </a:r>
                      <a:endParaRPr sz="7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10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TUESDAY</a:t>
                      </a:r>
                      <a:endParaRPr sz="7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10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WEDNESDAY</a:t>
                      </a:r>
                      <a:endParaRPr sz="7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10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THURSDAY</a:t>
                      </a:r>
                      <a:endParaRPr sz="7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10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FRIDAY</a:t>
                      </a:r>
                      <a:endParaRPr sz="7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10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SATURDAY</a:t>
                      </a:r>
                      <a:endParaRPr sz="7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107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09:00 - 09:45</a:t>
                      </a:r>
                      <a:endParaRPr sz="7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10:00 - 10:45</a:t>
                      </a:r>
                      <a:endParaRPr sz="7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11:00 - 11:45</a:t>
                      </a:r>
                      <a:endParaRPr sz="7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12:00 - 13:15</a:t>
                      </a:r>
                      <a:endParaRPr sz="7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13:30 - 14:15</a:t>
                      </a:r>
                      <a:endParaRPr sz="7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14:30 - 15:15</a:t>
                      </a:r>
                      <a:endParaRPr sz="7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15:30 - 16:15</a:t>
                      </a:r>
                      <a:endParaRPr sz="7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07D8B"/>
        </a:solidFill>
      </p:bgPr>
    </p:bg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50"/>
          <p:cNvSpPr txBox="1"/>
          <p:nvPr/>
        </p:nvSpPr>
        <p:spPr>
          <a:xfrm>
            <a:off x="6248575" y="31207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SlidesCarnival icons are editable shapes</a:t>
            </a:r>
            <a:r>
              <a:rPr lang="en" sz="9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. </a:t>
            </a:r>
            <a:endParaRPr sz="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This means that you can:</a:t>
            </a:r>
            <a:endParaRPr sz="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Karla"/>
              <a:buChar char="●"/>
            </a:pPr>
            <a:r>
              <a:rPr lang="en" sz="9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Resize them without losing quality.</a:t>
            </a:r>
            <a:endParaRPr sz="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Karla"/>
              <a:buChar char="●"/>
            </a:pPr>
            <a:r>
              <a:rPr lang="en" sz="9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Change line color, width and style.</a:t>
            </a:r>
            <a:endParaRPr sz="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Isn’t that nice? :)</a:t>
            </a:r>
            <a:endParaRPr sz="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Examples:</a:t>
            </a:r>
            <a:endParaRPr sz="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grpSp>
        <p:nvGrpSpPr>
          <p:cNvPr id="729" name="Google Shape;729;p50"/>
          <p:cNvGrpSpPr/>
          <p:nvPr/>
        </p:nvGrpSpPr>
        <p:grpSpPr>
          <a:xfrm>
            <a:off x="348747" y="333019"/>
            <a:ext cx="342903" cy="447293"/>
            <a:chOff x="590250" y="244200"/>
            <a:chExt cx="407975" cy="532175"/>
          </a:xfrm>
        </p:grpSpPr>
        <p:sp>
          <p:nvSpPr>
            <p:cNvPr id="730" name="Google Shape;730;p50"/>
            <p:cNvSpPr/>
            <p:nvPr/>
          </p:nvSpPr>
          <p:spPr>
            <a:xfrm>
              <a:off x="623125" y="313625"/>
              <a:ext cx="375100" cy="462750"/>
            </a:xfrm>
            <a:custGeom>
              <a:rect b="b" l="l" r="r" t="t"/>
              <a:pathLst>
                <a:path extrusionOk="0" fill="none" h="18510" w="15004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50"/>
            <p:cNvSpPr/>
            <p:nvPr/>
          </p:nvSpPr>
          <p:spPr>
            <a:xfrm>
              <a:off x="590250" y="2697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50"/>
            <p:cNvSpPr/>
            <p:nvPr/>
          </p:nvSpPr>
          <p:spPr>
            <a:xfrm>
              <a:off x="796650" y="274025"/>
              <a:ext cx="45100" cy="45100"/>
            </a:xfrm>
            <a:custGeom>
              <a:rect b="b" l="l" r="r" t="t"/>
              <a:pathLst>
                <a:path extrusionOk="0" fill="none" h="1804" w="1804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50"/>
            <p:cNvSpPr/>
            <p:nvPr/>
          </p:nvSpPr>
          <p:spPr>
            <a:xfrm>
              <a:off x="7138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50"/>
            <p:cNvSpPr/>
            <p:nvPr/>
          </p:nvSpPr>
          <p:spPr>
            <a:xfrm>
              <a:off x="6310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50"/>
            <p:cNvSpPr/>
            <p:nvPr/>
          </p:nvSpPr>
          <p:spPr>
            <a:xfrm>
              <a:off x="649925" y="5900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50"/>
            <p:cNvSpPr/>
            <p:nvPr/>
          </p:nvSpPr>
          <p:spPr>
            <a:xfrm>
              <a:off x="649925" y="5346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50"/>
            <p:cNvSpPr/>
            <p:nvPr/>
          </p:nvSpPr>
          <p:spPr>
            <a:xfrm>
              <a:off x="649925" y="4798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50"/>
            <p:cNvSpPr/>
            <p:nvPr/>
          </p:nvSpPr>
          <p:spPr>
            <a:xfrm>
              <a:off x="649925" y="4244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50"/>
            <p:cNvSpPr/>
            <p:nvPr/>
          </p:nvSpPr>
          <p:spPr>
            <a:xfrm>
              <a:off x="879475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50"/>
            <p:cNvSpPr/>
            <p:nvPr/>
          </p:nvSpPr>
          <p:spPr>
            <a:xfrm>
              <a:off x="6548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50"/>
            <p:cNvSpPr/>
            <p:nvPr/>
          </p:nvSpPr>
          <p:spPr>
            <a:xfrm>
              <a:off x="7376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50"/>
            <p:cNvSpPr/>
            <p:nvPr/>
          </p:nvSpPr>
          <p:spPr>
            <a:xfrm>
              <a:off x="8204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50"/>
            <p:cNvSpPr/>
            <p:nvPr/>
          </p:nvSpPr>
          <p:spPr>
            <a:xfrm>
              <a:off x="903225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4" name="Google Shape;744;p50"/>
          <p:cNvGrpSpPr/>
          <p:nvPr/>
        </p:nvGrpSpPr>
        <p:grpSpPr>
          <a:xfrm>
            <a:off x="901439" y="399041"/>
            <a:ext cx="372594" cy="310144"/>
            <a:chOff x="1247825" y="322750"/>
            <a:chExt cx="443300" cy="369000"/>
          </a:xfrm>
        </p:grpSpPr>
        <p:sp>
          <p:nvSpPr>
            <p:cNvPr id="745" name="Google Shape;745;p50"/>
            <p:cNvSpPr/>
            <p:nvPr/>
          </p:nvSpPr>
          <p:spPr>
            <a:xfrm>
              <a:off x="1247825" y="322750"/>
              <a:ext cx="443300" cy="369000"/>
            </a:xfrm>
            <a:custGeom>
              <a:rect b="b" l="l" r="r" t="t"/>
              <a:pathLst>
                <a:path extrusionOk="0" fill="none" h="14760" w="17732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50"/>
            <p:cNvSpPr/>
            <p:nvPr/>
          </p:nvSpPr>
          <p:spPr>
            <a:xfrm>
              <a:off x="1398225" y="386675"/>
              <a:ext cx="142500" cy="25"/>
            </a:xfrm>
            <a:custGeom>
              <a:rect b="b" l="l" r="r" t="t"/>
              <a:pathLst>
                <a:path extrusionOk="0" fill="none" h="1" w="570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50"/>
            <p:cNvSpPr/>
            <p:nvPr/>
          </p:nvSpPr>
          <p:spPr>
            <a:xfrm>
              <a:off x="1370225" y="450000"/>
              <a:ext cx="198500" cy="197900"/>
            </a:xfrm>
            <a:custGeom>
              <a:rect b="b" l="l" r="r" t="t"/>
              <a:pathLst>
                <a:path extrusionOk="0" fill="none" h="7916" w="794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50"/>
            <p:cNvSpPr/>
            <p:nvPr/>
          </p:nvSpPr>
          <p:spPr>
            <a:xfrm>
              <a:off x="1403100" y="482875"/>
              <a:ext cx="132750" cy="132150"/>
            </a:xfrm>
            <a:custGeom>
              <a:rect b="b" l="l" r="r" t="t"/>
              <a:pathLst>
                <a:path extrusionOk="0" fill="none" h="5286" w="531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50"/>
            <p:cNvSpPr/>
            <p:nvPr/>
          </p:nvSpPr>
          <p:spPr>
            <a:xfrm>
              <a:off x="1588800" y="435400"/>
              <a:ext cx="66400" cy="43850"/>
            </a:xfrm>
            <a:custGeom>
              <a:rect b="b" l="l" r="r" t="t"/>
              <a:pathLst>
                <a:path extrusionOk="0" fill="none" h="1754" w="2656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0" name="Google Shape;750;p50"/>
          <p:cNvGrpSpPr/>
          <p:nvPr/>
        </p:nvGrpSpPr>
        <p:grpSpPr>
          <a:xfrm>
            <a:off x="1474618" y="397507"/>
            <a:ext cx="356204" cy="313212"/>
            <a:chOff x="1929775" y="320925"/>
            <a:chExt cx="423800" cy="372650"/>
          </a:xfrm>
        </p:grpSpPr>
        <p:sp>
          <p:nvSpPr>
            <p:cNvPr id="751" name="Google Shape;751;p50"/>
            <p:cNvSpPr/>
            <p:nvPr/>
          </p:nvSpPr>
          <p:spPr>
            <a:xfrm>
              <a:off x="1929775" y="320925"/>
              <a:ext cx="423800" cy="372650"/>
            </a:xfrm>
            <a:custGeom>
              <a:rect b="b" l="l" r="r" t="t"/>
              <a:pathLst>
                <a:path extrusionOk="0" fill="none" h="14906" w="16952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50"/>
            <p:cNvSpPr/>
            <p:nvPr/>
          </p:nvSpPr>
          <p:spPr>
            <a:xfrm>
              <a:off x="1954125" y="345275"/>
              <a:ext cx="375100" cy="323950"/>
            </a:xfrm>
            <a:custGeom>
              <a:rect b="b" l="l" r="r" t="t"/>
              <a:pathLst>
                <a:path extrusionOk="0" fill="none" h="12958" w="15004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50"/>
            <p:cNvSpPr/>
            <p:nvPr/>
          </p:nvSpPr>
          <p:spPr>
            <a:xfrm>
              <a:off x="2162375" y="534625"/>
              <a:ext cx="146750" cy="113275"/>
            </a:xfrm>
            <a:custGeom>
              <a:rect b="b" l="l" r="r" t="t"/>
              <a:pathLst>
                <a:path extrusionOk="0" fill="none" h="4531" w="587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50"/>
            <p:cNvSpPr/>
            <p:nvPr/>
          </p:nvSpPr>
          <p:spPr>
            <a:xfrm>
              <a:off x="1974225" y="468875"/>
              <a:ext cx="232600" cy="179025"/>
            </a:xfrm>
            <a:custGeom>
              <a:rect b="b" l="l" r="r" t="t"/>
              <a:pathLst>
                <a:path extrusionOk="0" fill="none" h="7161" w="9304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50"/>
            <p:cNvSpPr/>
            <p:nvPr/>
          </p:nvSpPr>
          <p:spPr>
            <a:xfrm>
              <a:off x="2169675" y="396425"/>
              <a:ext cx="97450" cy="97450"/>
            </a:xfrm>
            <a:custGeom>
              <a:rect b="b" l="l" r="r" t="t"/>
              <a:pathLst>
                <a:path extrusionOk="0" fill="none" h="3898" w="3898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6" name="Google Shape;756;p50"/>
          <p:cNvSpPr/>
          <p:nvPr/>
        </p:nvSpPr>
        <p:spPr>
          <a:xfrm>
            <a:off x="2071920" y="386254"/>
            <a:ext cx="291717" cy="335738"/>
          </a:xfrm>
          <a:custGeom>
            <a:rect b="b" l="l" r="r" t="t"/>
            <a:pathLst>
              <a:path extrusionOk="0" fill="none" h="15978" w="13883">
                <a:moveTo>
                  <a:pt x="3240" y="3240"/>
                </a:moveTo>
                <a:lnTo>
                  <a:pt x="3240" y="12616"/>
                </a:lnTo>
                <a:lnTo>
                  <a:pt x="3240" y="12616"/>
                </a:lnTo>
                <a:lnTo>
                  <a:pt x="2899" y="12592"/>
                </a:lnTo>
                <a:lnTo>
                  <a:pt x="2558" y="12592"/>
                </a:lnTo>
                <a:lnTo>
                  <a:pt x="2193" y="12641"/>
                </a:lnTo>
                <a:lnTo>
                  <a:pt x="1827" y="12738"/>
                </a:lnTo>
                <a:lnTo>
                  <a:pt x="1827" y="12738"/>
                </a:lnTo>
                <a:lnTo>
                  <a:pt x="1608" y="12811"/>
                </a:lnTo>
                <a:lnTo>
                  <a:pt x="1389" y="12909"/>
                </a:lnTo>
                <a:lnTo>
                  <a:pt x="1194" y="13030"/>
                </a:lnTo>
                <a:lnTo>
                  <a:pt x="999" y="13128"/>
                </a:lnTo>
                <a:lnTo>
                  <a:pt x="804" y="13274"/>
                </a:lnTo>
                <a:lnTo>
                  <a:pt x="658" y="13396"/>
                </a:lnTo>
                <a:lnTo>
                  <a:pt x="512" y="13542"/>
                </a:lnTo>
                <a:lnTo>
                  <a:pt x="390" y="13688"/>
                </a:lnTo>
                <a:lnTo>
                  <a:pt x="269" y="13858"/>
                </a:lnTo>
                <a:lnTo>
                  <a:pt x="171" y="14005"/>
                </a:lnTo>
                <a:lnTo>
                  <a:pt x="98" y="14175"/>
                </a:lnTo>
                <a:lnTo>
                  <a:pt x="49" y="14346"/>
                </a:lnTo>
                <a:lnTo>
                  <a:pt x="25" y="14492"/>
                </a:lnTo>
                <a:lnTo>
                  <a:pt x="1" y="14662"/>
                </a:lnTo>
                <a:lnTo>
                  <a:pt x="25" y="14833"/>
                </a:lnTo>
                <a:lnTo>
                  <a:pt x="49" y="14979"/>
                </a:lnTo>
                <a:lnTo>
                  <a:pt x="49" y="14979"/>
                </a:lnTo>
                <a:lnTo>
                  <a:pt x="122" y="15149"/>
                </a:lnTo>
                <a:lnTo>
                  <a:pt x="196" y="15295"/>
                </a:lnTo>
                <a:lnTo>
                  <a:pt x="293" y="15417"/>
                </a:lnTo>
                <a:lnTo>
                  <a:pt x="415" y="15539"/>
                </a:lnTo>
                <a:lnTo>
                  <a:pt x="561" y="15636"/>
                </a:lnTo>
                <a:lnTo>
                  <a:pt x="707" y="15734"/>
                </a:lnTo>
                <a:lnTo>
                  <a:pt x="877" y="15807"/>
                </a:lnTo>
                <a:lnTo>
                  <a:pt x="1072" y="15880"/>
                </a:lnTo>
                <a:lnTo>
                  <a:pt x="1243" y="15929"/>
                </a:lnTo>
                <a:lnTo>
                  <a:pt x="1462" y="15953"/>
                </a:lnTo>
                <a:lnTo>
                  <a:pt x="1657" y="15977"/>
                </a:lnTo>
                <a:lnTo>
                  <a:pt x="1876" y="15977"/>
                </a:lnTo>
                <a:lnTo>
                  <a:pt x="2095" y="15953"/>
                </a:lnTo>
                <a:lnTo>
                  <a:pt x="2339" y="15929"/>
                </a:lnTo>
                <a:lnTo>
                  <a:pt x="2558" y="15880"/>
                </a:lnTo>
                <a:lnTo>
                  <a:pt x="2801" y="15831"/>
                </a:lnTo>
                <a:lnTo>
                  <a:pt x="2801" y="15831"/>
                </a:lnTo>
                <a:lnTo>
                  <a:pt x="3216" y="15661"/>
                </a:lnTo>
                <a:lnTo>
                  <a:pt x="3581" y="15466"/>
                </a:lnTo>
                <a:lnTo>
                  <a:pt x="3897" y="15247"/>
                </a:lnTo>
                <a:lnTo>
                  <a:pt x="4165" y="14979"/>
                </a:lnTo>
                <a:lnTo>
                  <a:pt x="4360" y="14711"/>
                </a:lnTo>
                <a:lnTo>
                  <a:pt x="4458" y="14565"/>
                </a:lnTo>
                <a:lnTo>
                  <a:pt x="4531" y="14419"/>
                </a:lnTo>
                <a:lnTo>
                  <a:pt x="4579" y="14272"/>
                </a:lnTo>
                <a:lnTo>
                  <a:pt x="4604" y="14126"/>
                </a:lnTo>
                <a:lnTo>
                  <a:pt x="4628" y="13980"/>
                </a:lnTo>
                <a:lnTo>
                  <a:pt x="4628" y="13834"/>
                </a:lnTo>
                <a:lnTo>
                  <a:pt x="4628" y="6187"/>
                </a:lnTo>
                <a:lnTo>
                  <a:pt x="12470" y="3727"/>
                </a:lnTo>
                <a:lnTo>
                  <a:pt x="12470" y="10108"/>
                </a:lnTo>
                <a:lnTo>
                  <a:pt x="12470" y="10108"/>
                </a:lnTo>
                <a:lnTo>
                  <a:pt x="12154" y="10083"/>
                </a:lnTo>
                <a:lnTo>
                  <a:pt x="11813" y="10083"/>
                </a:lnTo>
                <a:lnTo>
                  <a:pt x="11447" y="10132"/>
                </a:lnTo>
                <a:lnTo>
                  <a:pt x="11082" y="10230"/>
                </a:lnTo>
                <a:lnTo>
                  <a:pt x="11082" y="10230"/>
                </a:lnTo>
                <a:lnTo>
                  <a:pt x="10863" y="10303"/>
                </a:lnTo>
                <a:lnTo>
                  <a:pt x="10644" y="10400"/>
                </a:lnTo>
                <a:lnTo>
                  <a:pt x="10425" y="10522"/>
                </a:lnTo>
                <a:lnTo>
                  <a:pt x="10254" y="10619"/>
                </a:lnTo>
                <a:lnTo>
                  <a:pt x="10059" y="10765"/>
                </a:lnTo>
                <a:lnTo>
                  <a:pt x="9913" y="10887"/>
                </a:lnTo>
                <a:lnTo>
                  <a:pt x="9767" y="11033"/>
                </a:lnTo>
                <a:lnTo>
                  <a:pt x="9621" y="11179"/>
                </a:lnTo>
                <a:lnTo>
                  <a:pt x="9523" y="11350"/>
                </a:lnTo>
                <a:lnTo>
                  <a:pt x="9426" y="11496"/>
                </a:lnTo>
                <a:lnTo>
                  <a:pt x="9353" y="11666"/>
                </a:lnTo>
                <a:lnTo>
                  <a:pt x="9304" y="11837"/>
                </a:lnTo>
                <a:lnTo>
                  <a:pt x="9280" y="11983"/>
                </a:lnTo>
                <a:lnTo>
                  <a:pt x="9256" y="12154"/>
                </a:lnTo>
                <a:lnTo>
                  <a:pt x="9280" y="12324"/>
                </a:lnTo>
                <a:lnTo>
                  <a:pt x="9304" y="12470"/>
                </a:lnTo>
                <a:lnTo>
                  <a:pt x="9304" y="12470"/>
                </a:lnTo>
                <a:lnTo>
                  <a:pt x="9377" y="12641"/>
                </a:lnTo>
                <a:lnTo>
                  <a:pt x="9450" y="12787"/>
                </a:lnTo>
                <a:lnTo>
                  <a:pt x="9548" y="12909"/>
                </a:lnTo>
                <a:lnTo>
                  <a:pt x="9670" y="13030"/>
                </a:lnTo>
                <a:lnTo>
                  <a:pt x="9816" y="13128"/>
                </a:lnTo>
                <a:lnTo>
                  <a:pt x="9962" y="13225"/>
                </a:lnTo>
                <a:lnTo>
                  <a:pt x="10132" y="13298"/>
                </a:lnTo>
                <a:lnTo>
                  <a:pt x="10303" y="13371"/>
                </a:lnTo>
                <a:lnTo>
                  <a:pt x="10498" y="13420"/>
                </a:lnTo>
                <a:lnTo>
                  <a:pt x="10717" y="13444"/>
                </a:lnTo>
                <a:lnTo>
                  <a:pt x="10912" y="13469"/>
                </a:lnTo>
                <a:lnTo>
                  <a:pt x="11131" y="13469"/>
                </a:lnTo>
                <a:lnTo>
                  <a:pt x="11350" y="13444"/>
                </a:lnTo>
                <a:lnTo>
                  <a:pt x="11594" y="13420"/>
                </a:lnTo>
                <a:lnTo>
                  <a:pt x="11813" y="13371"/>
                </a:lnTo>
                <a:lnTo>
                  <a:pt x="12056" y="13323"/>
                </a:lnTo>
                <a:lnTo>
                  <a:pt x="12056" y="13323"/>
                </a:lnTo>
                <a:lnTo>
                  <a:pt x="12422" y="13176"/>
                </a:lnTo>
                <a:lnTo>
                  <a:pt x="12763" y="13006"/>
                </a:lnTo>
                <a:lnTo>
                  <a:pt x="13055" y="12787"/>
                </a:lnTo>
                <a:lnTo>
                  <a:pt x="13323" y="12568"/>
                </a:lnTo>
                <a:lnTo>
                  <a:pt x="13542" y="12324"/>
                </a:lnTo>
                <a:lnTo>
                  <a:pt x="13713" y="12056"/>
                </a:lnTo>
                <a:lnTo>
                  <a:pt x="13810" y="11788"/>
                </a:lnTo>
                <a:lnTo>
                  <a:pt x="13859" y="11642"/>
                </a:lnTo>
                <a:lnTo>
                  <a:pt x="13883" y="11520"/>
                </a:lnTo>
                <a:lnTo>
                  <a:pt x="13883" y="0"/>
                </a:lnTo>
                <a:lnTo>
                  <a:pt x="3240" y="3240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7" name="Google Shape;757;p50"/>
          <p:cNvSpPr/>
          <p:nvPr/>
        </p:nvSpPr>
        <p:spPr>
          <a:xfrm>
            <a:off x="2656888" y="387284"/>
            <a:ext cx="251793" cy="333678"/>
          </a:xfrm>
          <a:custGeom>
            <a:rect b="b" l="l" r="r" t="t"/>
            <a:pathLst>
              <a:path extrusionOk="0" fill="none" h="15880" w="11983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58" name="Google Shape;758;p50"/>
          <p:cNvGrpSpPr/>
          <p:nvPr/>
        </p:nvGrpSpPr>
        <p:grpSpPr>
          <a:xfrm>
            <a:off x="3744262" y="362185"/>
            <a:ext cx="336767" cy="383835"/>
            <a:chOff x="4630125" y="278900"/>
            <a:chExt cx="400675" cy="456675"/>
          </a:xfrm>
        </p:grpSpPr>
        <p:sp>
          <p:nvSpPr>
            <p:cNvPr id="759" name="Google Shape;759;p50"/>
            <p:cNvSpPr/>
            <p:nvPr/>
          </p:nvSpPr>
          <p:spPr>
            <a:xfrm>
              <a:off x="4659350" y="3288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50"/>
            <p:cNvSpPr/>
            <p:nvPr/>
          </p:nvSpPr>
          <p:spPr>
            <a:xfrm>
              <a:off x="4630125" y="4524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50"/>
            <p:cNvSpPr/>
            <p:nvPr/>
          </p:nvSpPr>
          <p:spPr>
            <a:xfrm>
              <a:off x="4808525" y="278900"/>
              <a:ext cx="43875" cy="49950"/>
            </a:xfrm>
            <a:custGeom>
              <a:rect b="b" l="l" r="r" t="t"/>
              <a:pathLst>
                <a:path extrusionOk="0" fill="none" h="1998" w="1755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50"/>
            <p:cNvSpPr/>
            <p:nvPr/>
          </p:nvSpPr>
          <p:spPr>
            <a:xfrm>
              <a:off x="4808525" y="549250"/>
              <a:ext cx="43875" cy="186325"/>
            </a:xfrm>
            <a:custGeom>
              <a:rect b="b" l="l" r="r" t="t"/>
              <a:pathLst>
                <a:path extrusionOk="0" fill="none" h="7453" w="1755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3" name="Google Shape;763;p50"/>
          <p:cNvSpPr/>
          <p:nvPr/>
        </p:nvSpPr>
        <p:spPr>
          <a:xfrm>
            <a:off x="4284851" y="385750"/>
            <a:ext cx="385895" cy="336746"/>
          </a:xfrm>
          <a:custGeom>
            <a:rect b="b" l="l" r="r" t="t"/>
            <a:pathLst>
              <a:path extrusionOk="0" fill="none" h="16026" w="18365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64" name="Google Shape;764;p50"/>
          <p:cNvGrpSpPr/>
          <p:nvPr/>
        </p:nvGrpSpPr>
        <p:grpSpPr>
          <a:xfrm>
            <a:off x="353874" y="908741"/>
            <a:ext cx="342882" cy="418128"/>
            <a:chOff x="596350" y="929175"/>
            <a:chExt cx="407950" cy="497475"/>
          </a:xfrm>
        </p:grpSpPr>
        <p:sp>
          <p:nvSpPr>
            <p:cNvPr id="765" name="Google Shape;765;p50"/>
            <p:cNvSpPr/>
            <p:nvPr/>
          </p:nvSpPr>
          <p:spPr>
            <a:xfrm>
              <a:off x="5963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50"/>
            <p:cNvSpPr/>
            <p:nvPr/>
          </p:nvSpPr>
          <p:spPr>
            <a:xfrm>
              <a:off x="6267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50"/>
            <p:cNvSpPr/>
            <p:nvPr/>
          </p:nvSpPr>
          <p:spPr>
            <a:xfrm>
              <a:off x="688900" y="12561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50"/>
            <p:cNvSpPr/>
            <p:nvPr/>
          </p:nvSpPr>
          <p:spPr>
            <a:xfrm>
              <a:off x="688900" y="12013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50"/>
            <p:cNvSpPr/>
            <p:nvPr/>
          </p:nvSpPr>
          <p:spPr>
            <a:xfrm>
              <a:off x="688900" y="11459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50"/>
            <p:cNvSpPr/>
            <p:nvPr/>
          </p:nvSpPr>
          <p:spPr>
            <a:xfrm>
              <a:off x="688900" y="10905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50"/>
            <p:cNvSpPr/>
            <p:nvPr/>
          </p:nvSpPr>
          <p:spPr>
            <a:xfrm>
              <a:off x="9202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2" name="Google Shape;772;p50"/>
          <p:cNvGrpSpPr/>
          <p:nvPr/>
        </p:nvGrpSpPr>
        <p:grpSpPr>
          <a:xfrm>
            <a:off x="1478190" y="969656"/>
            <a:ext cx="349060" cy="298882"/>
            <a:chOff x="1934025" y="1001650"/>
            <a:chExt cx="415300" cy="355600"/>
          </a:xfrm>
        </p:grpSpPr>
        <p:sp>
          <p:nvSpPr>
            <p:cNvPr id="773" name="Google Shape;773;p50"/>
            <p:cNvSpPr/>
            <p:nvPr/>
          </p:nvSpPr>
          <p:spPr>
            <a:xfrm>
              <a:off x="1934025" y="1303650"/>
              <a:ext cx="207650" cy="53600"/>
            </a:xfrm>
            <a:custGeom>
              <a:rect b="b" l="l" r="r" t="t"/>
              <a:pathLst>
                <a:path extrusionOk="0" fill="none" h="2144" w="830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50"/>
            <p:cNvSpPr/>
            <p:nvPr/>
          </p:nvSpPr>
          <p:spPr>
            <a:xfrm>
              <a:off x="2141650" y="1303650"/>
              <a:ext cx="207675" cy="53600"/>
            </a:xfrm>
            <a:custGeom>
              <a:rect b="b" l="l" r="r" t="t"/>
              <a:pathLst>
                <a:path extrusionOk="0" fill="none" h="2144" w="8307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50"/>
            <p:cNvSpPr/>
            <p:nvPr/>
          </p:nvSpPr>
          <p:spPr>
            <a:xfrm>
              <a:off x="1934025" y="1001650"/>
              <a:ext cx="207650" cy="331250"/>
            </a:xfrm>
            <a:custGeom>
              <a:rect b="b" l="l" r="r" t="t"/>
              <a:pathLst>
                <a:path extrusionOk="0" fill="none" h="13250" w="8306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50"/>
            <p:cNvSpPr/>
            <p:nvPr/>
          </p:nvSpPr>
          <p:spPr>
            <a:xfrm>
              <a:off x="2141650" y="1001650"/>
              <a:ext cx="207675" cy="331250"/>
            </a:xfrm>
            <a:custGeom>
              <a:rect b="b" l="l" r="r" t="t"/>
              <a:pathLst>
                <a:path extrusionOk="0" fill="none" h="13250" w="8307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7" name="Google Shape;777;p50"/>
          <p:cNvSpPr/>
          <p:nvPr/>
        </p:nvSpPr>
        <p:spPr>
          <a:xfrm>
            <a:off x="2042249" y="944598"/>
            <a:ext cx="351077" cy="349039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8" name="Google Shape;778;p50"/>
          <p:cNvSpPr/>
          <p:nvPr/>
        </p:nvSpPr>
        <p:spPr>
          <a:xfrm>
            <a:off x="2607759" y="961997"/>
            <a:ext cx="350068" cy="314242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9" name="Google Shape;779;p50"/>
          <p:cNvSpPr/>
          <p:nvPr/>
        </p:nvSpPr>
        <p:spPr>
          <a:xfrm>
            <a:off x="3177871" y="964561"/>
            <a:ext cx="339835" cy="309115"/>
          </a:xfrm>
          <a:custGeom>
            <a:rect b="b" l="l" r="r" t="t"/>
            <a:pathLst>
              <a:path extrusionOk="0" fill="none" h="14711" w="16173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0" name="Google Shape;780;p50"/>
          <p:cNvSpPr/>
          <p:nvPr/>
        </p:nvSpPr>
        <p:spPr>
          <a:xfrm>
            <a:off x="3754139" y="967629"/>
            <a:ext cx="317310" cy="302979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81" name="Google Shape;781;p50"/>
          <p:cNvGrpSpPr/>
          <p:nvPr/>
        </p:nvGrpSpPr>
        <p:grpSpPr>
          <a:xfrm>
            <a:off x="4302585" y="947131"/>
            <a:ext cx="350068" cy="350573"/>
            <a:chOff x="5294400" y="974850"/>
            <a:chExt cx="416500" cy="417100"/>
          </a:xfrm>
        </p:grpSpPr>
        <p:sp>
          <p:nvSpPr>
            <p:cNvPr id="782" name="Google Shape;782;p50"/>
            <p:cNvSpPr/>
            <p:nvPr/>
          </p:nvSpPr>
          <p:spPr>
            <a:xfrm>
              <a:off x="5325450" y="997975"/>
              <a:ext cx="151650" cy="154700"/>
            </a:xfrm>
            <a:custGeom>
              <a:rect b="b" l="l" r="r" t="t"/>
              <a:pathLst>
                <a:path extrusionOk="0" fill="none" h="6188" w="6066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50"/>
            <p:cNvSpPr/>
            <p:nvPr/>
          </p:nvSpPr>
          <p:spPr>
            <a:xfrm>
              <a:off x="5294400" y="974850"/>
              <a:ext cx="416500" cy="417100"/>
            </a:xfrm>
            <a:custGeom>
              <a:rect b="b" l="l" r="r" t="t"/>
              <a:pathLst>
                <a:path extrusionOk="0" fill="none" h="16684" w="1666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4" name="Google Shape;784;p50"/>
          <p:cNvGrpSpPr/>
          <p:nvPr/>
        </p:nvGrpSpPr>
        <p:grpSpPr>
          <a:xfrm>
            <a:off x="4825607" y="907732"/>
            <a:ext cx="433992" cy="422729"/>
            <a:chOff x="5916675" y="927975"/>
            <a:chExt cx="516350" cy="502950"/>
          </a:xfrm>
        </p:grpSpPr>
        <p:sp>
          <p:nvSpPr>
            <p:cNvPr id="785" name="Google Shape;785;p50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50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7" name="Google Shape;787;p50"/>
          <p:cNvGrpSpPr/>
          <p:nvPr/>
        </p:nvGrpSpPr>
        <p:grpSpPr>
          <a:xfrm>
            <a:off x="327251" y="1557145"/>
            <a:ext cx="391001" cy="264085"/>
            <a:chOff x="564675" y="1700625"/>
            <a:chExt cx="465200" cy="314200"/>
          </a:xfrm>
        </p:grpSpPr>
        <p:sp>
          <p:nvSpPr>
            <p:cNvPr id="788" name="Google Shape;788;p50"/>
            <p:cNvSpPr/>
            <p:nvPr/>
          </p:nvSpPr>
          <p:spPr>
            <a:xfrm>
              <a:off x="564675" y="1700625"/>
              <a:ext cx="465200" cy="29250"/>
            </a:xfrm>
            <a:custGeom>
              <a:rect b="b" l="l" r="r" t="t"/>
              <a:pathLst>
                <a:path extrusionOk="0" fill="none" h="1170" w="18608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50"/>
            <p:cNvSpPr/>
            <p:nvPr/>
          </p:nvSpPr>
          <p:spPr>
            <a:xfrm>
              <a:off x="564675" y="1732300"/>
              <a:ext cx="465200" cy="272175"/>
            </a:xfrm>
            <a:custGeom>
              <a:rect b="b" l="l" r="r" t="t"/>
              <a:pathLst>
                <a:path extrusionOk="0" fill="none" h="10887" w="18608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50"/>
            <p:cNvSpPr/>
            <p:nvPr/>
          </p:nvSpPr>
          <p:spPr>
            <a:xfrm>
              <a:off x="572600" y="201420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1" name="Google Shape;791;p50"/>
          <p:cNvGrpSpPr/>
          <p:nvPr/>
        </p:nvGrpSpPr>
        <p:grpSpPr>
          <a:xfrm>
            <a:off x="892235" y="1492657"/>
            <a:ext cx="391001" cy="382827"/>
            <a:chOff x="1236875" y="1623900"/>
            <a:chExt cx="465200" cy="455475"/>
          </a:xfrm>
        </p:grpSpPr>
        <p:sp>
          <p:nvSpPr>
            <p:cNvPr id="792" name="Google Shape;792;p50"/>
            <p:cNvSpPr/>
            <p:nvPr/>
          </p:nvSpPr>
          <p:spPr>
            <a:xfrm>
              <a:off x="1236875" y="1623900"/>
              <a:ext cx="465200" cy="445125"/>
            </a:xfrm>
            <a:custGeom>
              <a:rect b="b" l="l" r="r" t="t"/>
              <a:pathLst>
                <a:path extrusionOk="0" fill="none" h="17805" w="18608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50"/>
            <p:cNvSpPr/>
            <p:nvPr/>
          </p:nvSpPr>
          <p:spPr>
            <a:xfrm>
              <a:off x="1244800" y="207875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50"/>
            <p:cNvSpPr/>
            <p:nvPr/>
          </p:nvSpPr>
          <p:spPr>
            <a:xfrm>
              <a:off x="1236875" y="1791950"/>
              <a:ext cx="465200" cy="171725"/>
            </a:xfrm>
            <a:custGeom>
              <a:rect b="b" l="l" r="r" t="t"/>
              <a:pathLst>
                <a:path extrusionOk="0" fill="none" h="6869" w="18608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50"/>
            <p:cNvSpPr/>
            <p:nvPr/>
          </p:nvSpPr>
          <p:spPr>
            <a:xfrm>
              <a:off x="1330025" y="1750550"/>
              <a:ext cx="278900" cy="110850"/>
            </a:xfrm>
            <a:custGeom>
              <a:rect b="b" l="l" r="r" t="t"/>
              <a:pathLst>
                <a:path extrusionOk="0" fill="none" h="4434" w="11156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50"/>
            <p:cNvSpPr/>
            <p:nvPr/>
          </p:nvSpPr>
          <p:spPr>
            <a:xfrm>
              <a:off x="1402500" y="18102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50"/>
            <p:cNvSpPr/>
            <p:nvPr/>
          </p:nvSpPr>
          <p:spPr>
            <a:xfrm>
              <a:off x="1402500" y="18443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50"/>
            <p:cNvSpPr/>
            <p:nvPr/>
          </p:nvSpPr>
          <p:spPr>
            <a:xfrm>
              <a:off x="1402500" y="1878425"/>
              <a:ext cx="85250" cy="25"/>
            </a:xfrm>
            <a:custGeom>
              <a:rect b="b" l="l" r="r" t="t"/>
              <a:pathLst>
                <a:path extrusionOk="0" fill="none" h="1" w="341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9" name="Google Shape;799;p50"/>
          <p:cNvGrpSpPr/>
          <p:nvPr/>
        </p:nvGrpSpPr>
        <p:grpSpPr>
          <a:xfrm>
            <a:off x="1469490" y="1500852"/>
            <a:ext cx="366458" cy="366437"/>
            <a:chOff x="1923675" y="1633650"/>
            <a:chExt cx="436000" cy="435975"/>
          </a:xfrm>
        </p:grpSpPr>
        <p:sp>
          <p:nvSpPr>
            <p:cNvPr id="800" name="Google Shape;800;p50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50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50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50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50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50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6" name="Google Shape;806;p50"/>
          <p:cNvGrpSpPr/>
          <p:nvPr/>
        </p:nvGrpSpPr>
        <p:grpSpPr>
          <a:xfrm>
            <a:off x="2032941" y="1499318"/>
            <a:ext cx="369505" cy="369505"/>
            <a:chOff x="2594050" y="1631825"/>
            <a:chExt cx="439625" cy="439625"/>
          </a:xfrm>
        </p:grpSpPr>
        <p:sp>
          <p:nvSpPr>
            <p:cNvPr id="807" name="Google Shape;807;p50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50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50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50"/>
            <p:cNvSpPr/>
            <p:nvPr/>
          </p:nvSpPr>
          <p:spPr>
            <a:xfrm>
              <a:off x="2801675" y="1740825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1" name="Google Shape;811;p50"/>
          <p:cNvSpPr/>
          <p:nvPr/>
        </p:nvSpPr>
        <p:spPr>
          <a:xfrm>
            <a:off x="2614399" y="1515740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12" name="Google Shape;812;p50"/>
          <p:cNvGrpSpPr/>
          <p:nvPr/>
        </p:nvGrpSpPr>
        <p:grpSpPr>
          <a:xfrm>
            <a:off x="3197706" y="1471687"/>
            <a:ext cx="299911" cy="424768"/>
            <a:chOff x="3979850" y="1598950"/>
            <a:chExt cx="356825" cy="505375"/>
          </a:xfrm>
        </p:grpSpPr>
        <p:sp>
          <p:nvSpPr>
            <p:cNvPr id="813" name="Google Shape;813;p50"/>
            <p:cNvSpPr/>
            <p:nvPr/>
          </p:nvSpPr>
          <p:spPr>
            <a:xfrm>
              <a:off x="3979850" y="1602600"/>
              <a:ext cx="44475" cy="501725"/>
            </a:xfrm>
            <a:custGeom>
              <a:rect b="b" l="l" r="r" t="t"/>
              <a:pathLst>
                <a:path extrusionOk="0" fill="none" h="20069" w="1779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50"/>
            <p:cNvSpPr/>
            <p:nvPr/>
          </p:nvSpPr>
          <p:spPr>
            <a:xfrm>
              <a:off x="4037075" y="1598950"/>
              <a:ext cx="299600" cy="228950"/>
            </a:xfrm>
            <a:custGeom>
              <a:rect b="b" l="l" r="r" t="t"/>
              <a:pathLst>
                <a:path extrusionOk="0" fill="none" h="9158" w="11984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5" name="Google Shape;815;p50"/>
          <p:cNvGrpSpPr/>
          <p:nvPr/>
        </p:nvGrpSpPr>
        <p:grpSpPr>
          <a:xfrm>
            <a:off x="3715096" y="1562776"/>
            <a:ext cx="395098" cy="242589"/>
            <a:chOff x="4595425" y="1707325"/>
            <a:chExt cx="470075" cy="288625"/>
          </a:xfrm>
        </p:grpSpPr>
        <p:sp>
          <p:nvSpPr>
            <p:cNvPr id="816" name="Google Shape;816;p50"/>
            <p:cNvSpPr/>
            <p:nvPr/>
          </p:nvSpPr>
          <p:spPr>
            <a:xfrm>
              <a:off x="4809750" y="17073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9"/>
                  </a:moveTo>
                  <a:lnTo>
                    <a:pt x="0" y="829"/>
                  </a:lnTo>
                  <a:lnTo>
                    <a:pt x="25" y="658"/>
                  </a:lnTo>
                  <a:lnTo>
                    <a:pt x="73" y="512"/>
                  </a:lnTo>
                  <a:lnTo>
                    <a:pt x="146" y="366"/>
                  </a:lnTo>
                  <a:lnTo>
                    <a:pt x="244" y="244"/>
                  </a:lnTo>
                  <a:lnTo>
                    <a:pt x="366" y="147"/>
                  </a:lnTo>
                  <a:lnTo>
                    <a:pt x="512" y="74"/>
                  </a:lnTo>
                  <a:lnTo>
                    <a:pt x="658" y="25"/>
                  </a:lnTo>
                  <a:lnTo>
                    <a:pt x="828" y="1"/>
                  </a:lnTo>
                  <a:lnTo>
                    <a:pt x="828" y="1"/>
                  </a:lnTo>
                  <a:lnTo>
                    <a:pt x="999" y="25"/>
                  </a:lnTo>
                  <a:lnTo>
                    <a:pt x="1145" y="74"/>
                  </a:lnTo>
                  <a:lnTo>
                    <a:pt x="1291" y="147"/>
                  </a:lnTo>
                  <a:lnTo>
                    <a:pt x="1413" y="244"/>
                  </a:lnTo>
                  <a:lnTo>
                    <a:pt x="1510" y="366"/>
                  </a:lnTo>
                  <a:lnTo>
                    <a:pt x="1583" y="512"/>
                  </a:lnTo>
                  <a:lnTo>
                    <a:pt x="1632" y="658"/>
                  </a:lnTo>
                  <a:lnTo>
                    <a:pt x="1656" y="829"/>
                  </a:lnTo>
                  <a:lnTo>
                    <a:pt x="1656" y="829"/>
                  </a:lnTo>
                  <a:lnTo>
                    <a:pt x="1632" y="999"/>
                  </a:lnTo>
                  <a:lnTo>
                    <a:pt x="1583" y="1170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5"/>
                  </a:lnTo>
                  <a:lnTo>
                    <a:pt x="1145" y="1608"/>
                  </a:lnTo>
                  <a:lnTo>
                    <a:pt x="999" y="1657"/>
                  </a:lnTo>
                  <a:lnTo>
                    <a:pt x="828" y="1657"/>
                  </a:lnTo>
                  <a:lnTo>
                    <a:pt x="828" y="1657"/>
                  </a:lnTo>
                  <a:lnTo>
                    <a:pt x="658" y="1657"/>
                  </a:lnTo>
                  <a:lnTo>
                    <a:pt x="512" y="1608"/>
                  </a:lnTo>
                  <a:lnTo>
                    <a:pt x="366" y="1535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70"/>
                  </a:lnTo>
                  <a:lnTo>
                    <a:pt x="25" y="999"/>
                  </a:lnTo>
                  <a:lnTo>
                    <a:pt x="0" y="829"/>
                  </a:lnTo>
                  <a:lnTo>
                    <a:pt x="0" y="82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50"/>
            <p:cNvSpPr/>
            <p:nvPr/>
          </p:nvSpPr>
          <p:spPr>
            <a:xfrm>
              <a:off x="502407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6" y="828"/>
                  </a:lnTo>
                  <a:lnTo>
                    <a:pt x="1656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50"/>
            <p:cNvSpPr/>
            <p:nvPr/>
          </p:nvSpPr>
          <p:spPr>
            <a:xfrm>
              <a:off x="4628900" y="1760300"/>
              <a:ext cx="403100" cy="177825"/>
            </a:xfrm>
            <a:custGeom>
              <a:rect b="b" l="l" r="r" t="t"/>
              <a:pathLst>
                <a:path extrusionOk="0" fill="none" h="7113" w="16124">
                  <a:moveTo>
                    <a:pt x="14663" y="7112"/>
                  </a:moveTo>
                  <a:lnTo>
                    <a:pt x="16124" y="2095"/>
                  </a:lnTo>
                  <a:lnTo>
                    <a:pt x="16124" y="2095"/>
                  </a:lnTo>
                  <a:lnTo>
                    <a:pt x="16002" y="2046"/>
                  </a:lnTo>
                  <a:lnTo>
                    <a:pt x="15880" y="1973"/>
                  </a:lnTo>
                  <a:lnTo>
                    <a:pt x="15759" y="1876"/>
                  </a:lnTo>
                  <a:lnTo>
                    <a:pt x="15661" y="1778"/>
                  </a:lnTo>
                  <a:lnTo>
                    <a:pt x="11131" y="3434"/>
                  </a:lnTo>
                  <a:lnTo>
                    <a:pt x="8403" y="0"/>
                  </a:lnTo>
                  <a:lnTo>
                    <a:pt x="8403" y="0"/>
                  </a:lnTo>
                  <a:lnTo>
                    <a:pt x="8233" y="25"/>
                  </a:lnTo>
                  <a:lnTo>
                    <a:pt x="8062" y="25"/>
                  </a:lnTo>
                  <a:lnTo>
                    <a:pt x="8062" y="25"/>
                  </a:lnTo>
                  <a:lnTo>
                    <a:pt x="7892" y="25"/>
                  </a:lnTo>
                  <a:lnTo>
                    <a:pt x="7721" y="0"/>
                  </a:lnTo>
                  <a:lnTo>
                    <a:pt x="4994" y="3434"/>
                  </a:lnTo>
                  <a:lnTo>
                    <a:pt x="464" y="1778"/>
                  </a:lnTo>
                  <a:lnTo>
                    <a:pt x="464" y="1778"/>
                  </a:lnTo>
                  <a:lnTo>
                    <a:pt x="366" y="1876"/>
                  </a:lnTo>
                  <a:lnTo>
                    <a:pt x="244" y="1973"/>
                  </a:lnTo>
                  <a:lnTo>
                    <a:pt x="123" y="2046"/>
                  </a:lnTo>
                  <a:lnTo>
                    <a:pt x="1" y="2095"/>
                  </a:lnTo>
                  <a:lnTo>
                    <a:pt x="1462" y="711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50"/>
            <p:cNvSpPr/>
            <p:nvPr/>
          </p:nvSpPr>
          <p:spPr>
            <a:xfrm>
              <a:off x="459542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7" y="828"/>
                  </a:lnTo>
                  <a:lnTo>
                    <a:pt x="1657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50"/>
            <p:cNvSpPr/>
            <p:nvPr/>
          </p:nvSpPr>
          <p:spPr>
            <a:xfrm>
              <a:off x="4667275" y="1951475"/>
              <a:ext cx="326375" cy="44475"/>
            </a:xfrm>
            <a:custGeom>
              <a:rect b="b" l="l" r="r" t="t"/>
              <a:pathLst>
                <a:path extrusionOk="0" fill="none" h="1779" w="13055">
                  <a:moveTo>
                    <a:pt x="6527" y="1535"/>
                  </a:moveTo>
                  <a:lnTo>
                    <a:pt x="6527" y="1535"/>
                  </a:lnTo>
                  <a:lnTo>
                    <a:pt x="8232" y="1535"/>
                  </a:lnTo>
                  <a:lnTo>
                    <a:pt x="9815" y="1584"/>
                  </a:lnTo>
                  <a:lnTo>
                    <a:pt x="11252" y="1657"/>
                  </a:lnTo>
                  <a:lnTo>
                    <a:pt x="12543" y="1779"/>
                  </a:lnTo>
                  <a:lnTo>
                    <a:pt x="13054" y="1"/>
                  </a:lnTo>
                  <a:lnTo>
                    <a:pt x="0" y="1"/>
                  </a:lnTo>
                  <a:lnTo>
                    <a:pt x="512" y="1779"/>
                  </a:lnTo>
                  <a:lnTo>
                    <a:pt x="512" y="1779"/>
                  </a:lnTo>
                  <a:lnTo>
                    <a:pt x="1803" y="1681"/>
                  </a:lnTo>
                  <a:lnTo>
                    <a:pt x="3239" y="1584"/>
                  </a:lnTo>
                  <a:lnTo>
                    <a:pt x="4823" y="1535"/>
                  </a:lnTo>
                  <a:lnTo>
                    <a:pt x="6527" y="1535"/>
                  </a:lnTo>
                  <a:lnTo>
                    <a:pt x="6527" y="153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1" name="Google Shape;821;p50"/>
          <p:cNvGrpSpPr/>
          <p:nvPr/>
        </p:nvGrpSpPr>
        <p:grpSpPr>
          <a:xfrm>
            <a:off x="4299013" y="1503416"/>
            <a:ext cx="357234" cy="361310"/>
            <a:chOff x="5290150" y="1636700"/>
            <a:chExt cx="425025" cy="429875"/>
          </a:xfrm>
        </p:grpSpPr>
        <p:sp>
          <p:nvSpPr>
            <p:cNvPr id="822" name="Google Shape;822;p50"/>
            <p:cNvSpPr/>
            <p:nvPr/>
          </p:nvSpPr>
          <p:spPr>
            <a:xfrm>
              <a:off x="5396700" y="1939925"/>
              <a:ext cx="211900" cy="126650"/>
            </a:xfrm>
            <a:custGeom>
              <a:rect b="b" l="l" r="r" t="t"/>
              <a:pathLst>
                <a:path extrusionOk="0" fill="none" h="5066" w="8476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50"/>
            <p:cNvSpPr/>
            <p:nvPr/>
          </p:nvSpPr>
          <p:spPr>
            <a:xfrm>
              <a:off x="5290150" y="1636700"/>
              <a:ext cx="425025" cy="294100"/>
            </a:xfrm>
            <a:custGeom>
              <a:rect b="b" l="l" r="r" t="t"/>
              <a:pathLst>
                <a:path extrusionOk="0" fill="none" h="11764" w="17001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4" name="Google Shape;824;p50"/>
          <p:cNvGrpSpPr/>
          <p:nvPr/>
        </p:nvGrpSpPr>
        <p:grpSpPr>
          <a:xfrm>
            <a:off x="4862967" y="1492657"/>
            <a:ext cx="359272" cy="376691"/>
            <a:chOff x="5961125" y="1623900"/>
            <a:chExt cx="427450" cy="448175"/>
          </a:xfrm>
        </p:grpSpPr>
        <p:sp>
          <p:nvSpPr>
            <p:cNvPr id="825" name="Google Shape;825;p50"/>
            <p:cNvSpPr/>
            <p:nvPr/>
          </p:nvSpPr>
          <p:spPr>
            <a:xfrm>
              <a:off x="5961125" y="1678700"/>
              <a:ext cx="376925" cy="376925"/>
            </a:xfrm>
            <a:custGeom>
              <a:rect b="b" l="l" r="r" t="t"/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50"/>
            <p:cNvSpPr/>
            <p:nvPr/>
          </p:nvSpPr>
          <p:spPr>
            <a:xfrm>
              <a:off x="6009825" y="1727425"/>
              <a:ext cx="279500" cy="279500"/>
            </a:xfrm>
            <a:custGeom>
              <a:rect b="b" l="l" r="r" t="t"/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50"/>
            <p:cNvSpPr/>
            <p:nvPr/>
          </p:nvSpPr>
          <p:spPr>
            <a:xfrm>
              <a:off x="6107250" y="1824850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50"/>
            <p:cNvSpPr/>
            <p:nvPr/>
          </p:nvSpPr>
          <p:spPr>
            <a:xfrm>
              <a:off x="6058550" y="1776125"/>
              <a:ext cx="182075" cy="182075"/>
            </a:xfrm>
            <a:custGeom>
              <a:rect b="b" l="l" r="r" t="t"/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50"/>
            <p:cNvSpPr/>
            <p:nvPr/>
          </p:nvSpPr>
          <p:spPr>
            <a:xfrm>
              <a:off x="5971475" y="2001400"/>
              <a:ext cx="74925" cy="70675"/>
            </a:xfrm>
            <a:custGeom>
              <a:rect b="b" l="l" r="r" t="t"/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50"/>
            <p:cNvSpPr/>
            <p:nvPr/>
          </p:nvSpPr>
          <p:spPr>
            <a:xfrm>
              <a:off x="6253375" y="2001400"/>
              <a:ext cx="74325" cy="70675"/>
            </a:xfrm>
            <a:custGeom>
              <a:rect b="b" l="l" r="r" t="t"/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50"/>
            <p:cNvSpPr/>
            <p:nvPr/>
          </p:nvSpPr>
          <p:spPr>
            <a:xfrm>
              <a:off x="6137700" y="1623900"/>
              <a:ext cx="250875" cy="255150"/>
            </a:xfrm>
            <a:custGeom>
              <a:rect b="b" l="l" r="r" t="t"/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2" name="Google Shape;832;p50"/>
          <p:cNvGrpSpPr/>
          <p:nvPr/>
        </p:nvGrpSpPr>
        <p:grpSpPr>
          <a:xfrm>
            <a:off x="5415659" y="1502386"/>
            <a:ext cx="383835" cy="363369"/>
            <a:chOff x="6618700" y="1635475"/>
            <a:chExt cx="456675" cy="432325"/>
          </a:xfrm>
        </p:grpSpPr>
        <p:sp>
          <p:nvSpPr>
            <p:cNvPr id="833" name="Google Shape;833;p50"/>
            <p:cNvSpPr/>
            <p:nvPr/>
          </p:nvSpPr>
          <p:spPr>
            <a:xfrm>
              <a:off x="6663775" y="1904000"/>
              <a:ext cx="117525" cy="163800"/>
            </a:xfrm>
            <a:custGeom>
              <a:rect b="b" l="l" r="r" t="t"/>
              <a:pathLst>
                <a:path extrusionOk="0" fill="none" h="6552" w="4701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50"/>
            <p:cNvSpPr/>
            <p:nvPr/>
          </p:nvSpPr>
          <p:spPr>
            <a:xfrm>
              <a:off x="7046125" y="1775525"/>
              <a:ext cx="29250" cy="99275"/>
            </a:xfrm>
            <a:custGeom>
              <a:rect b="b" l="l" r="r" t="t"/>
              <a:pathLst>
                <a:path extrusionOk="0" fill="none" h="3971" w="117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50"/>
            <p:cNvSpPr/>
            <p:nvPr/>
          </p:nvSpPr>
          <p:spPr>
            <a:xfrm>
              <a:off x="6618700" y="1751775"/>
              <a:ext cx="96850" cy="146750"/>
            </a:xfrm>
            <a:custGeom>
              <a:rect b="b" l="l" r="r" t="t"/>
              <a:pathLst>
                <a:path extrusionOk="0" fill="none" h="5870" w="3874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50"/>
            <p:cNvSpPr/>
            <p:nvPr/>
          </p:nvSpPr>
          <p:spPr>
            <a:xfrm>
              <a:off x="6721600" y="1660450"/>
              <a:ext cx="278900" cy="329425"/>
            </a:xfrm>
            <a:custGeom>
              <a:rect b="b" l="l" r="r" t="t"/>
              <a:pathLst>
                <a:path extrusionOk="0" fill="none" h="13177" w="11156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50"/>
            <p:cNvSpPr/>
            <p:nvPr/>
          </p:nvSpPr>
          <p:spPr>
            <a:xfrm>
              <a:off x="7006550" y="1635475"/>
              <a:ext cx="34750" cy="378750"/>
            </a:xfrm>
            <a:custGeom>
              <a:rect b="b" l="l" r="r" t="t"/>
              <a:pathLst>
                <a:path extrusionOk="0" fill="none" h="15150" w="139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8" name="Google Shape;838;p50"/>
          <p:cNvGrpSpPr/>
          <p:nvPr/>
        </p:nvGrpSpPr>
        <p:grpSpPr>
          <a:xfrm>
            <a:off x="370747" y="2085798"/>
            <a:ext cx="304009" cy="326513"/>
            <a:chOff x="616425" y="2329600"/>
            <a:chExt cx="361700" cy="388475"/>
          </a:xfrm>
        </p:grpSpPr>
        <p:sp>
          <p:nvSpPr>
            <p:cNvPr id="839" name="Google Shape;839;p50"/>
            <p:cNvSpPr/>
            <p:nvPr/>
          </p:nvSpPr>
          <p:spPr>
            <a:xfrm>
              <a:off x="616425" y="2329600"/>
              <a:ext cx="361700" cy="388475"/>
            </a:xfrm>
            <a:custGeom>
              <a:rect b="b" l="l" r="r" t="t"/>
              <a:pathLst>
                <a:path extrusionOk="0" fill="none" h="15539" w="14468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50"/>
            <p:cNvSpPr/>
            <p:nvPr/>
          </p:nvSpPr>
          <p:spPr>
            <a:xfrm>
              <a:off x="704725" y="2545750"/>
              <a:ext cx="185125" cy="25"/>
            </a:xfrm>
            <a:custGeom>
              <a:rect b="b" l="l" r="r" t="t"/>
              <a:pathLst>
                <a:path extrusionOk="0" fill="none" h="1" w="7405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50"/>
            <p:cNvSpPr/>
            <p:nvPr/>
          </p:nvSpPr>
          <p:spPr>
            <a:xfrm>
              <a:off x="811875" y="2626125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50"/>
            <p:cNvSpPr/>
            <p:nvPr/>
          </p:nvSpPr>
          <p:spPr>
            <a:xfrm>
              <a:off x="751000" y="2568275"/>
              <a:ext cx="54200" cy="53600"/>
            </a:xfrm>
            <a:custGeom>
              <a:rect b="b" l="l" r="r" t="t"/>
              <a:pathLst>
                <a:path extrusionOk="0" fill="none" h="2144" w="2168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50"/>
            <p:cNvSpPr/>
            <p:nvPr/>
          </p:nvSpPr>
          <p:spPr>
            <a:xfrm>
              <a:off x="769875" y="2662650"/>
              <a:ext cx="23775" cy="23775"/>
            </a:xfrm>
            <a:custGeom>
              <a:rect b="b" l="l" r="r" t="t"/>
              <a:pathLst>
                <a:path extrusionOk="0" fill="none" h="951" w="951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50"/>
            <p:cNvSpPr/>
            <p:nvPr/>
          </p:nvSpPr>
          <p:spPr>
            <a:xfrm>
              <a:off x="799700" y="2503125"/>
              <a:ext cx="24375" cy="23775"/>
            </a:xfrm>
            <a:custGeom>
              <a:rect b="b" l="l" r="r" t="t"/>
              <a:pathLst>
                <a:path extrusionOk="0" fill="none" h="951" w="975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50"/>
            <p:cNvSpPr/>
            <p:nvPr/>
          </p:nvSpPr>
          <p:spPr>
            <a:xfrm>
              <a:off x="766825" y="2388050"/>
              <a:ext cx="60925" cy="25"/>
            </a:xfrm>
            <a:custGeom>
              <a:rect b="b" l="l" r="r" t="t"/>
              <a:pathLst>
                <a:path extrusionOk="0" fill="none" h="1" w="2437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50"/>
            <p:cNvSpPr/>
            <p:nvPr/>
          </p:nvSpPr>
          <p:spPr>
            <a:xfrm>
              <a:off x="769875" y="2456250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7" name="Google Shape;847;p50"/>
          <p:cNvGrpSpPr/>
          <p:nvPr/>
        </p:nvGrpSpPr>
        <p:grpSpPr>
          <a:xfrm>
            <a:off x="927557" y="2088866"/>
            <a:ext cx="320378" cy="320378"/>
            <a:chOff x="1278900" y="2333250"/>
            <a:chExt cx="381175" cy="381175"/>
          </a:xfrm>
        </p:grpSpPr>
        <p:sp>
          <p:nvSpPr>
            <p:cNvPr id="848" name="Google Shape;848;p50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50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50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50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2" name="Google Shape;852;p50"/>
          <p:cNvGrpSpPr/>
          <p:nvPr/>
        </p:nvGrpSpPr>
        <p:grpSpPr>
          <a:xfrm>
            <a:off x="1492520" y="2088866"/>
            <a:ext cx="320399" cy="320378"/>
            <a:chOff x="1951075" y="2333250"/>
            <a:chExt cx="381200" cy="381175"/>
          </a:xfrm>
        </p:grpSpPr>
        <p:sp>
          <p:nvSpPr>
            <p:cNvPr id="853" name="Google Shape;853;p50"/>
            <p:cNvSpPr/>
            <p:nvPr/>
          </p:nvSpPr>
          <p:spPr>
            <a:xfrm>
              <a:off x="1951075" y="2333250"/>
              <a:ext cx="381200" cy="381175"/>
            </a:xfrm>
            <a:custGeom>
              <a:rect b="b" l="l" r="r" t="t"/>
              <a:pathLst>
                <a:path extrusionOk="0" fill="none" h="15247" w="15248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50"/>
            <p:cNvSpPr/>
            <p:nvPr/>
          </p:nvSpPr>
          <p:spPr>
            <a:xfrm>
              <a:off x="21976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50"/>
            <p:cNvSpPr/>
            <p:nvPr/>
          </p:nvSpPr>
          <p:spPr>
            <a:xfrm>
              <a:off x="20418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50"/>
            <p:cNvSpPr/>
            <p:nvPr/>
          </p:nvSpPr>
          <p:spPr>
            <a:xfrm>
              <a:off x="2041800" y="2584100"/>
              <a:ext cx="199750" cy="41425"/>
            </a:xfrm>
            <a:custGeom>
              <a:rect b="b" l="l" r="r" t="t"/>
              <a:pathLst>
                <a:path extrusionOk="0" fill="none" h="1657" w="799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7" name="Google Shape;857;p50"/>
          <p:cNvGrpSpPr/>
          <p:nvPr/>
        </p:nvGrpSpPr>
        <p:grpSpPr>
          <a:xfrm>
            <a:off x="2057504" y="2088866"/>
            <a:ext cx="320378" cy="320378"/>
            <a:chOff x="2623275" y="2333250"/>
            <a:chExt cx="381175" cy="381175"/>
          </a:xfrm>
        </p:grpSpPr>
        <p:sp>
          <p:nvSpPr>
            <p:cNvPr id="858" name="Google Shape;858;p50"/>
            <p:cNvSpPr/>
            <p:nvPr/>
          </p:nvSpPr>
          <p:spPr>
            <a:xfrm>
              <a:off x="2623275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4" y="49"/>
                  </a:lnTo>
                  <a:lnTo>
                    <a:pt x="6455" y="98"/>
                  </a:lnTo>
                  <a:lnTo>
                    <a:pt x="6089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3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49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49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3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89" y="15100"/>
                  </a:lnTo>
                  <a:lnTo>
                    <a:pt x="6455" y="15149"/>
                  </a:lnTo>
                  <a:lnTo>
                    <a:pt x="6844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1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3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3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1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50"/>
            <p:cNvSpPr/>
            <p:nvPr/>
          </p:nvSpPr>
          <p:spPr>
            <a:xfrm>
              <a:off x="28698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4" y="171"/>
                  </a:lnTo>
                  <a:lnTo>
                    <a:pt x="1510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0" y="1632"/>
                  </a:lnTo>
                  <a:lnTo>
                    <a:pt x="1364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50"/>
            <p:cNvSpPr/>
            <p:nvPr/>
          </p:nvSpPr>
          <p:spPr>
            <a:xfrm>
              <a:off x="27140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1900"/>
                  </a:move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50"/>
            <p:cNvSpPr/>
            <p:nvPr/>
          </p:nvSpPr>
          <p:spPr>
            <a:xfrm>
              <a:off x="2810200" y="2595675"/>
              <a:ext cx="99875" cy="31075"/>
            </a:xfrm>
            <a:custGeom>
              <a:rect b="b" l="l" r="r" t="t"/>
              <a:pathLst>
                <a:path extrusionOk="0" fill="none" h="1243" w="3995">
                  <a:moveTo>
                    <a:pt x="1" y="1242"/>
                  </a:moveTo>
                  <a:lnTo>
                    <a:pt x="399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2" name="Google Shape;862;p50"/>
          <p:cNvGrpSpPr/>
          <p:nvPr/>
        </p:nvGrpSpPr>
        <p:grpSpPr>
          <a:xfrm>
            <a:off x="2697209" y="2033603"/>
            <a:ext cx="170937" cy="426827"/>
            <a:chOff x="3384375" y="2267500"/>
            <a:chExt cx="203375" cy="507825"/>
          </a:xfrm>
        </p:grpSpPr>
        <p:sp>
          <p:nvSpPr>
            <p:cNvPr id="863" name="Google Shape;863;p50"/>
            <p:cNvSpPr/>
            <p:nvPr/>
          </p:nvSpPr>
          <p:spPr>
            <a:xfrm>
              <a:off x="3384375" y="2373425"/>
              <a:ext cx="203375" cy="401900"/>
            </a:xfrm>
            <a:custGeom>
              <a:rect b="b" l="l" r="r" t="t"/>
              <a:pathLst>
                <a:path extrusionOk="0" fill="none" h="16076" w="8135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50"/>
            <p:cNvSpPr/>
            <p:nvPr/>
          </p:nvSpPr>
          <p:spPr>
            <a:xfrm>
              <a:off x="3443425" y="2267500"/>
              <a:ext cx="85275" cy="93775"/>
            </a:xfrm>
            <a:custGeom>
              <a:rect b="b" l="l" r="r" t="t"/>
              <a:pathLst>
                <a:path extrusionOk="0" fill="none" h="3751" w="3411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5" name="Google Shape;865;p50"/>
          <p:cNvGrpSpPr/>
          <p:nvPr/>
        </p:nvGrpSpPr>
        <p:grpSpPr>
          <a:xfrm>
            <a:off x="3842516" y="2087836"/>
            <a:ext cx="140237" cy="318339"/>
            <a:chOff x="4747025" y="2332025"/>
            <a:chExt cx="166850" cy="378750"/>
          </a:xfrm>
        </p:grpSpPr>
        <p:sp>
          <p:nvSpPr>
            <p:cNvPr id="866" name="Google Shape;866;p50"/>
            <p:cNvSpPr/>
            <p:nvPr/>
          </p:nvSpPr>
          <p:spPr>
            <a:xfrm>
              <a:off x="4747025" y="2427025"/>
              <a:ext cx="166850" cy="283750"/>
            </a:xfrm>
            <a:custGeom>
              <a:rect b="b" l="l" r="r" t="t"/>
              <a:pathLst>
                <a:path extrusionOk="0" fill="none" h="11350" w="6674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50"/>
            <p:cNvSpPr/>
            <p:nvPr/>
          </p:nvSpPr>
          <p:spPr>
            <a:xfrm>
              <a:off x="4792100" y="2332025"/>
              <a:ext cx="76725" cy="84050"/>
            </a:xfrm>
            <a:custGeom>
              <a:rect b="b" l="l" r="r" t="t"/>
              <a:pathLst>
                <a:path extrusionOk="0" fill="none" h="3362" w="3069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8" name="Google Shape;868;p50"/>
          <p:cNvGrpSpPr/>
          <p:nvPr/>
        </p:nvGrpSpPr>
        <p:grpSpPr>
          <a:xfrm>
            <a:off x="3274990" y="2035641"/>
            <a:ext cx="145343" cy="422729"/>
            <a:chOff x="4071800" y="2269925"/>
            <a:chExt cx="172925" cy="502950"/>
          </a:xfrm>
        </p:grpSpPr>
        <p:sp>
          <p:nvSpPr>
            <p:cNvPr id="869" name="Google Shape;869;p50"/>
            <p:cNvSpPr/>
            <p:nvPr/>
          </p:nvSpPr>
          <p:spPr>
            <a:xfrm>
              <a:off x="4118075" y="2269925"/>
              <a:ext cx="80375" cy="91350"/>
            </a:xfrm>
            <a:custGeom>
              <a:rect b="b" l="l" r="r" t="t"/>
              <a:pathLst>
                <a:path extrusionOk="0" fill="none" h="3654" w="3215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50"/>
            <p:cNvSpPr/>
            <p:nvPr/>
          </p:nvSpPr>
          <p:spPr>
            <a:xfrm>
              <a:off x="4071800" y="2372825"/>
              <a:ext cx="172925" cy="400050"/>
            </a:xfrm>
            <a:custGeom>
              <a:rect b="b" l="l" r="r" t="t"/>
              <a:pathLst>
                <a:path extrusionOk="0" fill="none" h="16002" w="6917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1" name="Google Shape;871;p50"/>
          <p:cNvSpPr/>
          <p:nvPr/>
        </p:nvSpPr>
        <p:spPr>
          <a:xfrm>
            <a:off x="4317611" y="2080241"/>
            <a:ext cx="320378" cy="337776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72" name="Google Shape;872;p50"/>
          <p:cNvGrpSpPr/>
          <p:nvPr/>
        </p:nvGrpSpPr>
        <p:grpSpPr>
          <a:xfrm>
            <a:off x="4872696" y="2086302"/>
            <a:ext cx="345971" cy="325505"/>
            <a:chOff x="5972700" y="2330200"/>
            <a:chExt cx="411625" cy="387275"/>
          </a:xfrm>
        </p:grpSpPr>
        <p:sp>
          <p:nvSpPr>
            <p:cNvPr id="873" name="Google Shape;873;p50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50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5" name="Google Shape;875;p50"/>
          <p:cNvGrpSpPr/>
          <p:nvPr/>
        </p:nvGrpSpPr>
        <p:grpSpPr>
          <a:xfrm>
            <a:off x="467993" y="2614431"/>
            <a:ext cx="109538" cy="399195"/>
            <a:chOff x="732125" y="2958550"/>
            <a:chExt cx="130325" cy="474950"/>
          </a:xfrm>
        </p:grpSpPr>
        <p:sp>
          <p:nvSpPr>
            <p:cNvPr id="876" name="Google Shape;876;p50"/>
            <p:cNvSpPr/>
            <p:nvPr/>
          </p:nvSpPr>
          <p:spPr>
            <a:xfrm>
              <a:off x="732125" y="2958550"/>
              <a:ext cx="130325" cy="474950"/>
            </a:xfrm>
            <a:custGeom>
              <a:rect b="b" l="l" r="r" t="t"/>
              <a:pathLst>
                <a:path extrusionOk="0" fill="none" h="18998" w="5213">
                  <a:moveTo>
                    <a:pt x="4336" y="14443"/>
                  </a:moveTo>
                  <a:lnTo>
                    <a:pt x="4336" y="1754"/>
                  </a:lnTo>
                  <a:lnTo>
                    <a:pt x="4336" y="1754"/>
                  </a:lnTo>
                  <a:lnTo>
                    <a:pt x="4336" y="1584"/>
                  </a:lnTo>
                  <a:lnTo>
                    <a:pt x="4311" y="1389"/>
                  </a:lnTo>
                  <a:lnTo>
                    <a:pt x="4262" y="1243"/>
                  </a:lnTo>
                  <a:lnTo>
                    <a:pt x="4214" y="1073"/>
                  </a:lnTo>
                  <a:lnTo>
                    <a:pt x="4141" y="926"/>
                  </a:lnTo>
                  <a:lnTo>
                    <a:pt x="4043" y="780"/>
                  </a:lnTo>
                  <a:lnTo>
                    <a:pt x="3946" y="634"/>
                  </a:lnTo>
                  <a:lnTo>
                    <a:pt x="3824" y="512"/>
                  </a:lnTo>
                  <a:lnTo>
                    <a:pt x="3702" y="415"/>
                  </a:lnTo>
                  <a:lnTo>
                    <a:pt x="3580" y="318"/>
                  </a:lnTo>
                  <a:lnTo>
                    <a:pt x="3434" y="220"/>
                  </a:lnTo>
                  <a:lnTo>
                    <a:pt x="3288" y="147"/>
                  </a:lnTo>
                  <a:lnTo>
                    <a:pt x="3118" y="98"/>
                  </a:lnTo>
                  <a:lnTo>
                    <a:pt x="2947" y="50"/>
                  </a:lnTo>
                  <a:lnTo>
                    <a:pt x="2777" y="25"/>
                  </a:lnTo>
                  <a:lnTo>
                    <a:pt x="2606" y="1"/>
                  </a:lnTo>
                  <a:lnTo>
                    <a:pt x="2606" y="1"/>
                  </a:lnTo>
                  <a:lnTo>
                    <a:pt x="2436" y="25"/>
                  </a:lnTo>
                  <a:lnTo>
                    <a:pt x="2265" y="50"/>
                  </a:lnTo>
                  <a:lnTo>
                    <a:pt x="2095" y="98"/>
                  </a:lnTo>
                  <a:lnTo>
                    <a:pt x="1924" y="147"/>
                  </a:lnTo>
                  <a:lnTo>
                    <a:pt x="1778" y="220"/>
                  </a:lnTo>
                  <a:lnTo>
                    <a:pt x="1632" y="318"/>
                  </a:lnTo>
                  <a:lnTo>
                    <a:pt x="1510" y="415"/>
                  </a:lnTo>
                  <a:lnTo>
                    <a:pt x="1389" y="512"/>
                  </a:lnTo>
                  <a:lnTo>
                    <a:pt x="1267" y="634"/>
                  </a:lnTo>
                  <a:lnTo>
                    <a:pt x="1169" y="780"/>
                  </a:lnTo>
                  <a:lnTo>
                    <a:pt x="1072" y="926"/>
                  </a:lnTo>
                  <a:lnTo>
                    <a:pt x="999" y="1073"/>
                  </a:lnTo>
                  <a:lnTo>
                    <a:pt x="950" y="1243"/>
                  </a:lnTo>
                  <a:lnTo>
                    <a:pt x="901" y="1389"/>
                  </a:lnTo>
                  <a:lnTo>
                    <a:pt x="877" y="1584"/>
                  </a:lnTo>
                  <a:lnTo>
                    <a:pt x="877" y="1754"/>
                  </a:lnTo>
                  <a:lnTo>
                    <a:pt x="877" y="14443"/>
                  </a:lnTo>
                  <a:lnTo>
                    <a:pt x="877" y="14443"/>
                  </a:lnTo>
                  <a:lnTo>
                    <a:pt x="682" y="14638"/>
                  </a:lnTo>
                  <a:lnTo>
                    <a:pt x="512" y="14833"/>
                  </a:lnTo>
                  <a:lnTo>
                    <a:pt x="366" y="15052"/>
                  </a:lnTo>
                  <a:lnTo>
                    <a:pt x="244" y="15296"/>
                  </a:lnTo>
                  <a:lnTo>
                    <a:pt x="146" y="15564"/>
                  </a:lnTo>
                  <a:lnTo>
                    <a:pt x="73" y="15832"/>
                  </a:lnTo>
                  <a:lnTo>
                    <a:pt x="25" y="16100"/>
                  </a:lnTo>
                  <a:lnTo>
                    <a:pt x="0" y="16392"/>
                  </a:lnTo>
                  <a:lnTo>
                    <a:pt x="0" y="16392"/>
                  </a:lnTo>
                  <a:lnTo>
                    <a:pt x="25" y="16635"/>
                  </a:lnTo>
                  <a:lnTo>
                    <a:pt x="49" y="16903"/>
                  </a:lnTo>
                  <a:lnTo>
                    <a:pt x="122" y="17147"/>
                  </a:lnTo>
                  <a:lnTo>
                    <a:pt x="195" y="17390"/>
                  </a:lnTo>
                  <a:lnTo>
                    <a:pt x="317" y="17634"/>
                  </a:lnTo>
                  <a:lnTo>
                    <a:pt x="439" y="17829"/>
                  </a:lnTo>
                  <a:lnTo>
                    <a:pt x="609" y="18048"/>
                  </a:lnTo>
                  <a:lnTo>
                    <a:pt x="755" y="18218"/>
                  </a:lnTo>
                  <a:lnTo>
                    <a:pt x="950" y="18389"/>
                  </a:lnTo>
                  <a:lnTo>
                    <a:pt x="1145" y="18535"/>
                  </a:lnTo>
                  <a:lnTo>
                    <a:pt x="1364" y="18681"/>
                  </a:lnTo>
                  <a:lnTo>
                    <a:pt x="1583" y="18779"/>
                  </a:lnTo>
                  <a:lnTo>
                    <a:pt x="1827" y="18876"/>
                  </a:lnTo>
                  <a:lnTo>
                    <a:pt x="2070" y="18925"/>
                  </a:lnTo>
                  <a:lnTo>
                    <a:pt x="2338" y="18973"/>
                  </a:lnTo>
                  <a:lnTo>
                    <a:pt x="2606" y="18998"/>
                  </a:lnTo>
                  <a:lnTo>
                    <a:pt x="2606" y="18998"/>
                  </a:lnTo>
                  <a:lnTo>
                    <a:pt x="2874" y="18973"/>
                  </a:lnTo>
                  <a:lnTo>
                    <a:pt x="3142" y="18925"/>
                  </a:lnTo>
                  <a:lnTo>
                    <a:pt x="3386" y="18876"/>
                  </a:lnTo>
                  <a:lnTo>
                    <a:pt x="3629" y="18779"/>
                  </a:lnTo>
                  <a:lnTo>
                    <a:pt x="3848" y="18681"/>
                  </a:lnTo>
                  <a:lnTo>
                    <a:pt x="4068" y="18535"/>
                  </a:lnTo>
                  <a:lnTo>
                    <a:pt x="4262" y="18389"/>
                  </a:lnTo>
                  <a:lnTo>
                    <a:pt x="4457" y="18218"/>
                  </a:lnTo>
                  <a:lnTo>
                    <a:pt x="4603" y="18048"/>
                  </a:lnTo>
                  <a:lnTo>
                    <a:pt x="4774" y="17829"/>
                  </a:lnTo>
                  <a:lnTo>
                    <a:pt x="4896" y="17634"/>
                  </a:lnTo>
                  <a:lnTo>
                    <a:pt x="5017" y="17390"/>
                  </a:lnTo>
                  <a:lnTo>
                    <a:pt x="5091" y="17147"/>
                  </a:lnTo>
                  <a:lnTo>
                    <a:pt x="5164" y="16903"/>
                  </a:lnTo>
                  <a:lnTo>
                    <a:pt x="5188" y="16635"/>
                  </a:lnTo>
                  <a:lnTo>
                    <a:pt x="5212" y="16392"/>
                  </a:lnTo>
                  <a:lnTo>
                    <a:pt x="5212" y="16392"/>
                  </a:lnTo>
                  <a:lnTo>
                    <a:pt x="5188" y="16100"/>
                  </a:lnTo>
                  <a:lnTo>
                    <a:pt x="5139" y="15832"/>
                  </a:lnTo>
                  <a:lnTo>
                    <a:pt x="5066" y="15564"/>
                  </a:lnTo>
                  <a:lnTo>
                    <a:pt x="4969" y="15296"/>
                  </a:lnTo>
                  <a:lnTo>
                    <a:pt x="4847" y="15052"/>
                  </a:lnTo>
                  <a:lnTo>
                    <a:pt x="4701" y="14833"/>
                  </a:lnTo>
                  <a:lnTo>
                    <a:pt x="4530" y="14638"/>
                  </a:lnTo>
                  <a:lnTo>
                    <a:pt x="4336" y="14443"/>
                  </a:lnTo>
                  <a:lnTo>
                    <a:pt x="4336" y="1444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50"/>
            <p:cNvSpPr/>
            <p:nvPr/>
          </p:nvSpPr>
          <p:spPr>
            <a:xfrm>
              <a:off x="756475" y="3090675"/>
              <a:ext cx="81625" cy="318475"/>
            </a:xfrm>
            <a:custGeom>
              <a:rect b="b" l="l" r="r" t="t"/>
              <a:pathLst>
                <a:path extrusionOk="0" fill="none" h="12739" w="3265">
                  <a:moveTo>
                    <a:pt x="2387" y="1"/>
                  </a:moveTo>
                  <a:lnTo>
                    <a:pt x="877" y="1"/>
                  </a:lnTo>
                  <a:lnTo>
                    <a:pt x="877" y="9158"/>
                  </a:lnTo>
                  <a:lnTo>
                    <a:pt x="877" y="9158"/>
                  </a:lnTo>
                  <a:lnTo>
                    <a:pt x="853" y="9353"/>
                  </a:lnTo>
                  <a:lnTo>
                    <a:pt x="780" y="9548"/>
                  </a:lnTo>
                  <a:lnTo>
                    <a:pt x="682" y="9719"/>
                  </a:lnTo>
                  <a:lnTo>
                    <a:pt x="536" y="9889"/>
                  </a:lnTo>
                  <a:lnTo>
                    <a:pt x="536" y="9889"/>
                  </a:lnTo>
                  <a:lnTo>
                    <a:pt x="415" y="10011"/>
                  </a:lnTo>
                  <a:lnTo>
                    <a:pt x="317" y="10133"/>
                  </a:lnTo>
                  <a:lnTo>
                    <a:pt x="220" y="10279"/>
                  </a:lnTo>
                  <a:lnTo>
                    <a:pt x="147" y="10425"/>
                  </a:lnTo>
                  <a:lnTo>
                    <a:pt x="74" y="10595"/>
                  </a:lnTo>
                  <a:lnTo>
                    <a:pt x="49" y="10766"/>
                  </a:lnTo>
                  <a:lnTo>
                    <a:pt x="1" y="10936"/>
                  </a:lnTo>
                  <a:lnTo>
                    <a:pt x="1" y="11107"/>
                  </a:lnTo>
                  <a:lnTo>
                    <a:pt x="1" y="11107"/>
                  </a:lnTo>
                  <a:lnTo>
                    <a:pt x="1" y="11253"/>
                  </a:lnTo>
                  <a:lnTo>
                    <a:pt x="25" y="11423"/>
                  </a:lnTo>
                  <a:lnTo>
                    <a:pt x="74" y="11570"/>
                  </a:lnTo>
                  <a:lnTo>
                    <a:pt x="122" y="11740"/>
                  </a:lnTo>
                  <a:lnTo>
                    <a:pt x="195" y="11862"/>
                  </a:lnTo>
                  <a:lnTo>
                    <a:pt x="293" y="12008"/>
                  </a:lnTo>
                  <a:lnTo>
                    <a:pt x="366" y="12130"/>
                  </a:lnTo>
                  <a:lnTo>
                    <a:pt x="488" y="12251"/>
                  </a:lnTo>
                  <a:lnTo>
                    <a:pt x="585" y="12349"/>
                  </a:lnTo>
                  <a:lnTo>
                    <a:pt x="731" y="12446"/>
                  </a:lnTo>
                  <a:lnTo>
                    <a:pt x="853" y="12519"/>
                  </a:lnTo>
                  <a:lnTo>
                    <a:pt x="999" y="12592"/>
                  </a:lnTo>
                  <a:lnTo>
                    <a:pt x="1145" y="12666"/>
                  </a:lnTo>
                  <a:lnTo>
                    <a:pt x="1316" y="12690"/>
                  </a:lnTo>
                  <a:lnTo>
                    <a:pt x="1462" y="12714"/>
                  </a:lnTo>
                  <a:lnTo>
                    <a:pt x="1632" y="12739"/>
                  </a:lnTo>
                  <a:lnTo>
                    <a:pt x="1632" y="12739"/>
                  </a:lnTo>
                  <a:lnTo>
                    <a:pt x="1803" y="12714"/>
                  </a:lnTo>
                  <a:lnTo>
                    <a:pt x="1949" y="12690"/>
                  </a:lnTo>
                  <a:lnTo>
                    <a:pt x="2119" y="12666"/>
                  </a:lnTo>
                  <a:lnTo>
                    <a:pt x="2266" y="12592"/>
                  </a:lnTo>
                  <a:lnTo>
                    <a:pt x="2412" y="12519"/>
                  </a:lnTo>
                  <a:lnTo>
                    <a:pt x="2533" y="12446"/>
                  </a:lnTo>
                  <a:lnTo>
                    <a:pt x="2680" y="12349"/>
                  </a:lnTo>
                  <a:lnTo>
                    <a:pt x="2777" y="12251"/>
                  </a:lnTo>
                  <a:lnTo>
                    <a:pt x="2899" y="12130"/>
                  </a:lnTo>
                  <a:lnTo>
                    <a:pt x="2972" y="12008"/>
                  </a:lnTo>
                  <a:lnTo>
                    <a:pt x="3069" y="11862"/>
                  </a:lnTo>
                  <a:lnTo>
                    <a:pt x="3142" y="11740"/>
                  </a:lnTo>
                  <a:lnTo>
                    <a:pt x="3191" y="11570"/>
                  </a:lnTo>
                  <a:lnTo>
                    <a:pt x="3240" y="11423"/>
                  </a:lnTo>
                  <a:lnTo>
                    <a:pt x="3264" y="11253"/>
                  </a:lnTo>
                  <a:lnTo>
                    <a:pt x="3264" y="11107"/>
                  </a:lnTo>
                  <a:lnTo>
                    <a:pt x="3264" y="11107"/>
                  </a:lnTo>
                  <a:lnTo>
                    <a:pt x="3264" y="10936"/>
                  </a:lnTo>
                  <a:lnTo>
                    <a:pt x="3215" y="10766"/>
                  </a:lnTo>
                  <a:lnTo>
                    <a:pt x="3191" y="10595"/>
                  </a:lnTo>
                  <a:lnTo>
                    <a:pt x="3118" y="10425"/>
                  </a:lnTo>
                  <a:lnTo>
                    <a:pt x="3045" y="10279"/>
                  </a:lnTo>
                  <a:lnTo>
                    <a:pt x="2947" y="10133"/>
                  </a:lnTo>
                  <a:lnTo>
                    <a:pt x="2850" y="10011"/>
                  </a:lnTo>
                  <a:lnTo>
                    <a:pt x="2728" y="9889"/>
                  </a:lnTo>
                  <a:lnTo>
                    <a:pt x="2728" y="9889"/>
                  </a:lnTo>
                  <a:lnTo>
                    <a:pt x="2582" y="9719"/>
                  </a:lnTo>
                  <a:lnTo>
                    <a:pt x="2485" y="9548"/>
                  </a:lnTo>
                  <a:lnTo>
                    <a:pt x="2412" y="9353"/>
                  </a:lnTo>
                  <a:lnTo>
                    <a:pt x="2387" y="9158"/>
                  </a:lnTo>
                  <a:lnTo>
                    <a:pt x="2387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50"/>
            <p:cNvSpPr/>
            <p:nvPr/>
          </p:nvSpPr>
          <p:spPr>
            <a:xfrm>
              <a:off x="802750" y="312905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50"/>
            <p:cNvSpPr/>
            <p:nvPr/>
          </p:nvSpPr>
          <p:spPr>
            <a:xfrm>
              <a:off x="802750" y="31625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50"/>
            <p:cNvSpPr/>
            <p:nvPr/>
          </p:nvSpPr>
          <p:spPr>
            <a:xfrm>
              <a:off x="802750" y="31960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50"/>
            <p:cNvSpPr/>
            <p:nvPr/>
          </p:nvSpPr>
          <p:spPr>
            <a:xfrm>
              <a:off x="802750" y="32295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50"/>
            <p:cNvSpPr/>
            <p:nvPr/>
          </p:nvSpPr>
          <p:spPr>
            <a:xfrm>
              <a:off x="802750" y="32630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50"/>
            <p:cNvSpPr/>
            <p:nvPr/>
          </p:nvSpPr>
          <p:spPr>
            <a:xfrm>
              <a:off x="802750" y="329647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4" name="Google Shape;884;p50"/>
          <p:cNvSpPr/>
          <p:nvPr/>
        </p:nvSpPr>
        <p:spPr>
          <a:xfrm>
            <a:off x="1484913" y="2598660"/>
            <a:ext cx="335738" cy="430924"/>
          </a:xfrm>
          <a:custGeom>
            <a:rect b="b" l="l" r="r" t="t"/>
            <a:pathLst>
              <a:path extrusionOk="0" fill="none" h="20508" w="15978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5" name="Google Shape;885;p50"/>
          <p:cNvSpPr/>
          <p:nvPr/>
        </p:nvSpPr>
        <p:spPr>
          <a:xfrm>
            <a:off x="963405" y="2598660"/>
            <a:ext cx="248746" cy="430924"/>
          </a:xfrm>
          <a:custGeom>
            <a:rect b="b" l="l" r="r" t="t"/>
            <a:pathLst>
              <a:path extrusionOk="0" fill="none" h="20508" w="11838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86" name="Google Shape;886;p50"/>
          <p:cNvGrpSpPr/>
          <p:nvPr/>
        </p:nvGrpSpPr>
        <p:grpSpPr>
          <a:xfrm>
            <a:off x="2023737" y="2627227"/>
            <a:ext cx="387933" cy="367467"/>
            <a:chOff x="2583100" y="2973775"/>
            <a:chExt cx="461550" cy="437200"/>
          </a:xfrm>
        </p:grpSpPr>
        <p:sp>
          <p:nvSpPr>
            <p:cNvPr id="887" name="Google Shape;887;p50"/>
            <p:cNvSpPr/>
            <p:nvPr/>
          </p:nvSpPr>
          <p:spPr>
            <a:xfrm>
              <a:off x="2701225" y="3315975"/>
              <a:ext cx="225300" cy="95000"/>
            </a:xfrm>
            <a:custGeom>
              <a:rect b="b" l="l" r="r" t="t"/>
              <a:pathLst>
                <a:path extrusionOk="0" fill="none" h="3800" w="9012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50"/>
            <p:cNvSpPr/>
            <p:nvPr/>
          </p:nvSpPr>
          <p:spPr>
            <a:xfrm>
              <a:off x="2583100" y="2973775"/>
              <a:ext cx="461550" cy="336125"/>
            </a:xfrm>
            <a:custGeom>
              <a:rect b="b" l="l" r="r" t="t"/>
              <a:pathLst>
                <a:path extrusionOk="0" fill="none" h="13445" w="18462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9" name="Google Shape;889;p50"/>
          <p:cNvSpPr/>
          <p:nvPr/>
        </p:nvSpPr>
        <p:spPr>
          <a:xfrm>
            <a:off x="3734681" y="2636022"/>
            <a:ext cx="356204" cy="356204"/>
          </a:xfrm>
          <a:custGeom>
            <a:rect b="b" l="l" r="r" t="t"/>
            <a:pathLst>
              <a:path extrusionOk="0" fill="none" h="16952" w="16952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90" name="Google Shape;890;p50"/>
          <p:cNvGrpSpPr/>
          <p:nvPr/>
        </p:nvGrpSpPr>
        <p:grpSpPr>
          <a:xfrm>
            <a:off x="4263186" y="2655384"/>
            <a:ext cx="435022" cy="323445"/>
            <a:chOff x="5247525" y="3007275"/>
            <a:chExt cx="517575" cy="384825"/>
          </a:xfrm>
        </p:grpSpPr>
        <p:sp>
          <p:nvSpPr>
            <p:cNvPr id="891" name="Google Shape;891;p50"/>
            <p:cNvSpPr/>
            <p:nvPr/>
          </p:nvSpPr>
          <p:spPr>
            <a:xfrm>
              <a:off x="5247525" y="3007275"/>
              <a:ext cx="348900" cy="348900"/>
            </a:xfrm>
            <a:custGeom>
              <a:rect b="b" l="l" r="r" t="t"/>
              <a:pathLst>
                <a:path extrusionOk="0" fill="none" h="13956" w="13956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50"/>
            <p:cNvSpPr/>
            <p:nvPr/>
          </p:nvSpPr>
          <p:spPr>
            <a:xfrm>
              <a:off x="5566575" y="3193575"/>
              <a:ext cx="198525" cy="198525"/>
            </a:xfrm>
            <a:custGeom>
              <a:rect b="b" l="l" r="r" t="t"/>
              <a:pathLst>
                <a:path extrusionOk="0" fill="none" h="7941" w="7941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3" name="Google Shape;893;p50"/>
          <p:cNvGrpSpPr/>
          <p:nvPr/>
        </p:nvGrpSpPr>
        <p:grpSpPr>
          <a:xfrm>
            <a:off x="3174172" y="2636956"/>
            <a:ext cx="342882" cy="350068"/>
            <a:chOff x="3951850" y="2985350"/>
            <a:chExt cx="407950" cy="416500"/>
          </a:xfrm>
        </p:grpSpPr>
        <p:sp>
          <p:nvSpPr>
            <p:cNvPr id="894" name="Google Shape;894;p50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50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50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50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8" name="Google Shape;898;p50"/>
          <p:cNvGrpSpPr/>
          <p:nvPr/>
        </p:nvGrpSpPr>
        <p:grpSpPr>
          <a:xfrm>
            <a:off x="330844" y="3226504"/>
            <a:ext cx="397136" cy="305017"/>
            <a:chOff x="568950" y="3686775"/>
            <a:chExt cx="472500" cy="362900"/>
          </a:xfrm>
        </p:grpSpPr>
        <p:sp>
          <p:nvSpPr>
            <p:cNvPr id="899" name="Google Shape;899;p50"/>
            <p:cNvSpPr/>
            <p:nvPr/>
          </p:nvSpPr>
          <p:spPr>
            <a:xfrm>
              <a:off x="568950" y="3686775"/>
              <a:ext cx="472500" cy="362900"/>
            </a:xfrm>
            <a:custGeom>
              <a:rect b="b" l="l" r="r" t="t"/>
              <a:pathLst>
                <a:path extrusionOk="0" fill="none" h="14516" w="1890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50"/>
            <p:cNvSpPr/>
            <p:nvPr/>
          </p:nvSpPr>
          <p:spPr>
            <a:xfrm>
              <a:off x="645650" y="3820725"/>
              <a:ext cx="34125" cy="34125"/>
            </a:xfrm>
            <a:custGeom>
              <a:rect b="b" l="l" r="r" t="t"/>
              <a:pathLst>
                <a:path extrusionOk="0" fill="none" h="1365" w="1365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50"/>
            <p:cNvSpPr/>
            <p:nvPr/>
          </p:nvSpPr>
          <p:spPr>
            <a:xfrm>
              <a:off x="747950" y="3753750"/>
              <a:ext cx="85275" cy="12200"/>
            </a:xfrm>
            <a:custGeom>
              <a:rect b="b" l="l" r="r" t="t"/>
              <a:pathLst>
                <a:path extrusionOk="0" fill="none" h="488" w="3411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02" name="Google Shape;902;p50"/>
          <p:cNvSpPr/>
          <p:nvPr/>
        </p:nvSpPr>
        <p:spPr>
          <a:xfrm>
            <a:off x="4907686" y="2619652"/>
            <a:ext cx="270221" cy="388962"/>
          </a:xfrm>
          <a:custGeom>
            <a:rect b="b" l="l" r="r" t="t"/>
            <a:pathLst>
              <a:path extrusionOk="0" fill="none" h="18511" w="1286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03" name="Google Shape;903;p50"/>
          <p:cNvGrpSpPr/>
          <p:nvPr/>
        </p:nvGrpSpPr>
        <p:grpSpPr>
          <a:xfrm>
            <a:off x="898896" y="3252097"/>
            <a:ext cx="377700" cy="253852"/>
            <a:chOff x="1244800" y="3717225"/>
            <a:chExt cx="449375" cy="302025"/>
          </a:xfrm>
        </p:grpSpPr>
        <p:sp>
          <p:nvSpPr>
            <p:cNvPr id="904" name="Google Shape;904;p50"/>
            <p:cNvSpPr/>
            <p:nvPr/>
          </p:nvSpPr>
          <p:spPr>
            <a:xfrm>
              <a:off x="1244800" y="3717225"/>
              <a:ext cx="449375" cy="302025"/>
            </a:xfrm>
            <a:custGeom>
              <a:rect b="b" l="l" r="r" t="t"/>
              <a:pathLst>
                <a:path extrusionOk="0" fill="none" h="12081" w="17975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50"/>
            <p:cNvSpPr/>
            <p:nvPr/>
          </p:nvSpPr>
          <p:spPr>
            <a:xfrm>
              <a:off x="1244800" y="379515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50"/>
            <p:cNvSpPr/>
            <p:nvPr/>
          </p:nvSpPr>
          <p:spPr>
            <a:xfrm>
              <a:off x="1244800" y="385300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50"/>
            <p:cNvSpPr/>
            <p:nvPr/>
          </p:nvSpPr>
          <p:spPr>
            <a:xfrm>
              <a:off x="1302625" y="3893800"/>
              <a:ext cx="161375" cy="25"/>
            </a:xfrm>
            <a:custGeom>
              <a:rect b="b" l="l" r="r" t="t"/>
              <a:pathLst>
                <a:path extrusionOk="0" fill="none" h="1" w="6455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50"/>
            <p:cNvSpPr/>
            <p:nvPr/>
          </p:nvSpPr>
          <p:spPr>
            <a:xfrm>
              <a:off x="1302625" y="3933975"/>
              <a:ext cx="110250" cy="25"/>
            </a:xfrm>
            <a:custGeom>
              <a:rect b="b" l="l" r="r" t="t"/>
              <a:pathLst>
                <a:path extrusionOk="0" fill="none" h="1" w="441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50"/>
            <p:cNvSpPr/>
            <p:nvPr/>
          </p:nvSpPr>
          <p:spPr>
            <a:xfrm>
              <a:off x="1572975" y="3899875"/>
              <a:ext cx="62125" cy="40225"/>
            </a:xfrm>
            <a:custGeom>
              <a:rect b="b" l="l" r="r" t="t"/>
              <a:pathLst>
                <a:path extrusionOk="0" fill="none" h="1609" w="2485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0" name="Google Shape;910;p50"/>
          <p:cNvGrpSpPr/>
          <p:nvPr/>
        </p:nvGrpSpPr>
        <p:grpSpPr>
          <a:xfrm>
            <a:off x="1468986" y="3232639"/>
            <a:ext cx="367467" cy="287115"/>
            <a:chOff x="1923075" y="3694075"/>
            <a:chExt cx="437200" cy="341600"/>
          </a:xfrm>
        </p:grpSpPr>
        <p:sp>
          <p:nvSpPr>
            <p:cNvPr id="911" name="Google Shape;911;p50"/>
            <p:cNvSpPr/>
            <p:nvPr/>
          </p:nvSpPr>
          <p:spPr>
            <a:xfrm>
              <a:off x="22476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50"/>
            <p:cNvSpPr/>
            <p:nvPr/>
          </p:nvSpPr>
          <p:spPr>
            <a:xfrm>
              <a:off x="20351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50"/>
            <p:cNvSpPr/>
            <p:nvPr/>
          </p:nvSpPr>
          <p:spPr>
            <a:xfrm>
              <a:off x="1923075" y="3694075"/>
              <a:ext cx="437200" cy="280100"/>
            </a:xfrm>
            <a:custGeom>
              <a:rect b="b" l="l" r="r" t="t"/>
              <a:pathLst>
                <a:path extrusionOk="0" fill="none" h="11204" w="17488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50"/>
            <p:cNvSpPr/>
            <p:nvPr/>
          </p:nvSpPr>
          <p:spPr>
            <a:xfrm>
              <a:off x="2261000" y="3781750"/>
              <a:ext cx="48725" cy="108400"/>
            </a:xfrm>
            <a:custGeom>
              <a:rect b="b" l="l" r="r" t="t"/>
              <a:pathLst>
                <a:path extrusionOk="0" fill="none" h="4336" w="1949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50"/>
            <p:cNvSpPr/>
            <p:nvPr/>
          </p:nvSpPr>
          <p:spPr>
            <a:xfrm>
              <a:off x="2225675" y="3780550"/>
              <a:ext cx="32300" cy="113875"/>
            </a:xfrm>
            <a:custGeom>
              <a:rect b="b" l="l" r="r" t="t"/>
              <a:pathLst>
                <a:path extrusionOk="0" fill="none" h="4555" w="1292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50"/>
            <p:cNvSpPr/>
            <p:nvPr/>
          </p:nvSpPr>
          <p:spPr>
            <a:xfrm>
              <a:off x="2190375" y="3779325"/>
              <a:ext cx="15850" cy="119350"/>
            </a:xfrm>
            <a:custGeom>
              <a:rect b="b" l="l" r="r" t="t"/>
              <a:pathLst>
                <a:path extrusionOk="0" fill="none" h="4774" w="634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50"/>
            <p:cNvSpPr/>
            <p:nvPr/>
          </p:nvSpPr>
          <p:spPr>
            <a:xfrm>
              <a:off x="2154450" y="3777500"/>
              <a:ext cx="1250" cy="126050"/>
            </a:xfrm>
            <a:custGeom>
              <a:rect b="b" l="l" r="r" t="t"/>
              <a:pathLst>
                <a:path extrusionOk="0" fill="none" h="5042" w="5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50"/>
            <p:cNvSpPr/>
            <p:nvPr/>
          </p:nvSpPr>
          <p:spPr>
            <a:xfrm>
              <a:off x="2103300" y="3776275"/>
              <a:ext cx="17075" cy="131550"/>
            </a:xfrm>
            <a:custGeom>
              <a:rect b="b" l="l" r="r" t="t"/>
              <a:pathLst>
                <a:path extrusionOk="0" fill="none" h="5262" w="683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50"/>
            <p:cNvSpPr/>
            <p:nvPr/>
          </p:nvSpPr>
          <p:spPr>
            <a:xfrm>
              <a:off x="2051550" y="3775050"/>
              <a:ext cx="34125" cy="137025"/>
            </a:xfrm>
            <a:custGeom>
              <a:rect b="b" l="l" r="r" t="t"/>
              <a:pathLst>
                <a:path extrusionOk="0" fill="none" h="5481" w="1365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0" name="Google Shape;920;p50"/>
          <p:cNvGrpSpPr/>
          <p:nvPr/>
        </p:nvGrpSpPr>
        <p:grpSpPr>
          <a:xfrm>
            <a:off x="2037542" y="3228038"/>
            <a:ext cx="360301" cy="295814"/>
            <a:chOff x="2599525" y="3688600"/>
            <a:chExt cx="428675" cy="351950"/>
          </a:xfrm>
        </p:grpSpPr>
        <p:sp>
          <p:nvSpPr>
            <p:cNvPr id="921" name="Google Shape;921;p50"/>
            <p:cNvSpPr/>
            <p:nvPr/>
          </p:nvSpPr>
          <p:spPr>
            <a:xfrm>
              <a:off x="2599525" y="3688600"/>
              <a:ext cx="428675" cy="168675"/>
            </a:xfrm>
            <a:custGeom>
              <a:rect b="b" l="l" r="r" t="t"/>
              <a:pathLst>
                <a:path extrusionOk="0" fill="none" h="6747" w="17147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50"/>
            <p:cNvSpPr/>
            <p:nvPr/>
          </p:nvSpPr>
          <p:spPr>
            <a:xfrm>
              <a:off x="2792550" y="3862125"/>
              <a:ext cx="42650" cy="23775"/>
            </a:xfrm>
            <a:custGeom>
              <a:rect b="b" l="l" r="r" t="t"/>
              <a:pathLst>
                <a:path extrusionOk="0" fill="none" h="951" w="1706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50"/>
            <p:cNvSpPr/>
            <p:nvPr/>
          </p:nvSpPr>
          <p:spPr>
            <a:xfrm>
              <a:off x="2599525" y="3852375"/>
              <a:ext cx="428675" cy="188175"/>
            </a:xfrm>
            <a:custGeom>
              <a:rect b="b" l="l" r="r" t="t"/>
              <a:pathLst>
                <a:path extrusionOk="0" fill="none" h="7527" w="17147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4" name="Google Shape;924;p50"/>
          <p:cNvGrpSpPr/>
          <p:nvPr/>
        </p:nvGrpSpPr>
        <p:grpSpPr>
          <a:xfrm>
            <a:off x="2619925" y="3207571"/>
            <a:ext cx="333700" cy="329077"/>
            <a:chOff x="3292425" y="3664250"/>
            <a:chExt cx="397025" cy="391525"/>
          </a:xfrm>
        </p:grpSpPr>
        <p:sp>
          <p:nvSpPr>
            <p:cNvPr id="925" name="Google Shape;925;p50"/>
            <p:cNvSpPr/>
            <p:nvPr/>
          </p:nvSpPr>
          <p:spPr>
            <a:xfrm>
              <a:off x="3292425" y="3680675"/>
              <a:ext cx="375100" cy="375100"/>
            </a:xfrm>
            <a:custGeom>
              <a:rect b="b" l="l" r="r" t="t"/>
              <a:pathLst>
                <a:path extrusionOk="0" fill="none" h="15004" w="15004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50"/>
            <p:cNvSpPr/>
            <p:nvPr/>
          </p:nvSpPr>
          <p:spPr>
            <a:xfrm>
              <a:off x="3504325" y="3664250"/>
              <a:ext cx="131525" cy="153450"/>
            </a:xfrm>
            <a:custGeom>
              <a:rect b="b" l="l" r="r" t="t"/>
              <a:pathLst>
                <a:path extrusionOk="0" fill="none" h="6138" w="5261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50"/>
            <p:cNvSpPr/>
            <p:nvPr/>
          </p:nvSpPr>
          <p:spPr>
            <a:xfrm>
              <a:off x="3501875" y="3749500"/>
              <a:ext cx="187575" cy="96825"/>
            </a:xfrm>
            <a:custGeom>
              <a:rect b="b" l="l" r="r" t="t"/>
              <a:pathLst>
                <a:path extrusionOk="0" fill="none" h="3873" w="7503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8" name="Google Shape;928;p50"/>
          <p:cNvGrpSpPr/>
          <p:nvPr/>
        </p:nvGrpSpPr>
        <p:grpSpPr>
          <a:xfrm>
            <a:off x="3157782" y="3250038"/>
            <a:ext cx="369526" cy="268183"/>
            <a:chOff x="3932350" y="3714775"/>
            <a:chExt cx="439650" cy="319075"/>
          </a:xfrm>
        </p:grpSpPr>
        <p:sp>
          <p:nvSpPr>
            <p:cNvPr id="929" name="Google Shape;929;p50"/>
            <p:cNvSpPr/>
            <p:nvPr/>
          </p:nvSpPr>
          <p:spPr>
            <a:xfrm>
              <a:off x="3932350" y="3714775"/>
              <a:ext cx="439650" cy="319075"/>
            </a:xfrm>
            <a:custGeom>
              <a:rect b="b" l="l" r="r" t="t"/>
              <a:pathLst>
                <a:path extrusionOk="0" fill="none" h="12763" w="17586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50"/>
            <p:cNvSpPr/>
            <p:nvPr/>
          </p:nvSpPr>
          <p:spPr>
            <a:xfrm>
              <a:off x="39701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50"/>
            <p:cNvSpPr/>
            <p:nvPr/>
          </p:nvSpPr>
          <p:spPr>
            <a:xfrm>
              <a:off x="42788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50"/>
            <p:cNvSpPr/>
            <p:nvPr/>
          </p:nvSpPr>
          <p:spPr>
            <a:xfrm>
              <a:off x="4073000" y="3716600"/>
              <a:ext cx="77350" cy="278900"/>
            </a:xfrm>
            <a:custGeom>
              <a:rect b="b" l="l" r="r" t="t"/>
              <a:pathLst>
                <a:path extrusionOk="0" fill="none" h="11156" w="3094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50"/>
            <p:cNvSpPr/>
            <p:nvPr/>
          </p:nvSpPr>
          <p:spPr>
            <a:xfrm>
              <a:off x="4175900" y="3787250"/>
              <a:ext cx="77350" cy="208250"/>
            </a:xfrm>
            <a:custGeom>
              <a:rect b="b" l="l" r="r" t="t"/>
              <a:pathLst>
                <a:path extrusionOk="0" fill="none" h="8330" w="3094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4" name="Google Shape;934;p50"/>
          <p:cNvGrpSpPr/>
          <p:nvPr/>
        </p:nvGrpSpPr>
        <p:grpSpPr>
          <a:xfrm>
            <a:off x="3722766" y="3250038"/>
            <a:ext cx="369505" cy="268183"/>
            <a:chOff x="4604550" y="3714775"/>
            <a:chExt cx="439625" cy="319075"/>
          </a:xfrm>
        </p:grpSpPr>
        <p:sp>
          <p:nvSpPr>
            <p:cNvPr id="935" name="Google Shape;935;p50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50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7" name="Google Shape;937;p50"/>
          <p:cNvGrpSpPr/>
          <p:nvPr/>
        </p:nvGrpSpPr>
        <p:grpSpPr>
          <a:xfrm>
            <a:off x="4301051" y="3222406"/>
            <a:ext cx="353136" cy="313738"/>
            <a:chOff x="5292575" y="3681900"/>
            <a:chExt cx="420150" cy="373275"/>
          </a:xfrm>
        </p:grpSpPr>
        <p:sp>
          <p:nvSpPr>
            <p:cNvPr id="938" name="Google Shape;938;p50"/>
            <p:cNvSpPr/>
            <p:nvPr/>
          </p:nvSpPr>
          <p:spPr>
            <a:xfrm>
              <a:off x="5292575" y="3706875"/>
              <a:ext cx="420150" cy="266700"/>
            </a:xfrm>
            <a:custGeom>
              <a:rect b="b" l="l" r="r" t="t"/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50"/>
            <p:cNvSpPr/>
            <p:nvPr/>
          </p:nvSpPr>
          <p:spPr>
            <a:xfrm>
              <a:off x="5490475" y="3681900"/>
              <a:ext cx="24375" cy="25000"/>
            </a:xfrm>
            <a:custGeom>
              <a:rect b="b" l="l" r="r" t="t"/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50"/>
            <p:cNvSpPr/>
            <p:nvPr/>
          </p:nvSpPr>
          <p:spPr>
            <a:xfrm>
              <a:off x="5358350" y="3973550"/>
              <a:ext cx="60900" cy="81625"/>
            </a:xfrm>
            <a:custGeom>
              <a:rect b="b" l="l" r="r" t="t"/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50"/>
            <p:cNvSpPr/>
            <p:nvPr/>
          </p:nvSpPr>
          <p:spPr>
            <a:xfrm>
              <a:off x="5586050" y="3973550"/>
              <a:ext cx="60925" cy="81625"/>
            </a:xfrm>
            <a:custGeom>
              <a:rect b="b" l="l" r="r" t="t"/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50"/>
            <p:cNvSpPr/>
            <p:nvPr/>
          </p:nvSpPr>
          <p:spPr>
            <a:xfrm>
              <a:off x="5316925" y="3731225"/>
              <a:ext cx="371450" cy="218000"/>
            </a:xfrm>
            <a:custGeom>
              <a:rect b="b" l="l" r="r" t="t"/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50"/>
            <p:cNvSpPr/>
            <p:nvPr/>
          </p:nvSpPr>
          <p:spPr>
            <a:xfrm>
              <a:off x="5380250" y="3784800"/>
              <a:ext cx="230200" cy="115725"/>
            </a:xfrm>
            <a:custGeom>
              <a:rect b="b" l="l" r="r" t="t"/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50"/>
            <p:cNvSpPr/>
            <p:nvPr/>
          </p:nvSpPr>
          <p:spPr>
            <a:xfrm>
              <a:off x="5547700" y="3779925"/>
              <a:ext cx="68825" cy="68825"/>
            </a:xfrm>
            <a:custGeom>
              <a:rect b="b" l="l" r="r" t="t"/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5" name="Google Shape;945;p50"/>
          <p:cNvGrpSpPr/>
          <p:nvPr/>
        </p:nvGrpSpPr>
        <p:grpSpPr>
          <a:xfrm>
            <a:off x="4846073" y="3182482"/>
            <a:ext cx="393060" cy="393060"/>
            <a:chOff x="5941025" y="3634400"/>
            <a:chExt cx="467650" cy="467650"/>
          </a:xfrm>
        </p:grpSpPr>
        <p:sp>
          <p:nvSpPr>
            <p:cNvPr id="946" name="Google Shape;946;p50"/>
            <p:cNvSpPr/>
            <p:nvPr/>
          </p:nvSpPr>
          <p:spPr>
            <a:xfrm>
              <a:off x="5941025" y="3634400"/>
              <a:ext cx="467650" cy="467650"/>
            </a:xfrm>
            <a:custGeom>
              <a:rect b="b" l="l" r="r" t="t"/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50"/>
            <p:cNvSpPr/>
            <p:nvPr/>
          </p:nvSpPr>
          <p:spPr>
            <a:xfrm>
              <a:off x="6211975" y="3753150"/>
              <a:ext cx="19525" cy="18900"/>
            </a:xfrm>
            <a:custGeom>
              <a:rect b="b" l="l" r="r" t="t"/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50"/>
            <p:cNvSpPr/>
            <p:nvPr/>
          </p:nvSpPr>
          <p:spPr>
            <a:xfrm>
              <a:off x="5943475" y="3695900"/>
              <a:ext cx="177800" cy="351350"/>
            </a:xfrm>
            <a:custGeom>
              <a:rect b="b" l="l" r="r" t="t"/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50"/>
            <p:cNvSpPr/>
            <p:nvPr/>
          </p:nvSpPr>
          <p:spPr>
            <a:xfrm>
              <a:off x="6128575" y="3695900"/>
              <a:ext cx="86475" cy="47525"/>
            </a:xfrm>
            <a:custGeom>
              <a:rect b="b" l="l" r="r" t="t"/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50"/>
            <p:cNvSpPr/>
            <p:nvPr/>
          </p:nvSpPr>
          <p:spPr>
            <a:xfrm>
              <a:off x="6357500" y="3940075"/>
              <a:ext cx="18900" cy="34725"/>
            </a:xfrm>
            <a:custGeom>
              <a:rect b="b" l="l" r="r" t="t"/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50"/>
            <p:cNvSpPr/>
            <p:nvPr/>
          </p:nvSpPr>
          <p:spPr>
            <a:xfrm>
              <a:off x="6202850" y="3720875"/>
              <a:ext cx="204000" cy="278875"/>
            </a:xfrm>
            <a:custGeom>
              <a:rect b="b" l="l" r="r" t="t"/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2" name="Google Shape;952;p50"/>
          <p:cNvGrpSpPr/>
          <p:nvPr/>
        </p:nvGrpSpPr>
        <p:grpSpPr>
          <a:xfrm>
            <a:off x="5436146" y="3207571"/>
            <a:ext cx="342882" cy="342903"/>
            <a:chOff x="6643075" y="3664250"/>
            <a:chExt cx="407950" cy="407975"/>
          </a:xfrm>
        </p:grpSpPr>
        <p:sp>
          <p:nvSpPr>
            <p:cNvPr id="953" name="Google Shape;953;p50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50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5" name="Google Shape;955;p50"/>
          <p:cNvGrpSpPr/>
          <p:nvPr/>
        </p:nvGrpSpPr>
        <p:grpSpPr>
          <a:xfrm>
            <a:off x="336980" y="3758225"/>
            <a:ext cx="371564" cy="371543"/>
            <a:chOff x="576250" y="4319400"/>
            <a:chExt cx="442075" cy="442050"/>
          </a:xfrm>
        </p:grpSpPr>
        <p:sp>
          <p:nvSpPr>
            <p:cNvPr id="956" name="Google Shape;956;p50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50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50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50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60" name="Google Shape;960;p50"/>
          <p:cNvSpPr/>
          <p:nvPr/>
        </p:nvSpPr>
        <p:spPr>
          <a:xfrm>
            <a:off x="886643" y="3830523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1" name="Google Shape;961;p50"/>
          <p:cNvSpPr/>
          <p:nvPr/>
        </p:nvSpPr>
        <p:spPr>
          <a:xfrm>
            <a:off x="3177366" y="3773703"/>
            <a:ext cx="340844" cy="340865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2" name="Google Shape;962;p50"/>
          <p:cNvSpPr/>
          <p:nvPr/>
        </p:nvSpPr>
        <p:spPr>
          <a:xfrm>
            <a:off x="2612361" y="3795199"/>
            <a:ext cx="340844" cy="297873"/>
          </a:xfrm>
          <a:custGeom>
            <a:rect b="b" l="l" r="r" t="t"/>
            <a:pathLst>
              <a:path extrusionOk="0" fill="none" h="14176" w="16221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3" name="Google Shape;963;p50"/>
          <p:cNvSpPr/>
          <p:nvPr/>
        </p:nvSpPr>
        <p:spPr>
          <a:xfrm>
            <a:off x="3740838" y="3772169"/>
            <a:ext cx="343912" cy="343933"/>
          </a:xfrm>
          <a:custGeom>
            <a:rect b="b" l="l" r="r" t="t"/>
            <a:pathLst>
              <a:path extrusionOk="0" fill="none" h="16368" w="16367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64" name="Google Shape;964;p50"/>
          <p:cNvGrpSpPr/>
          <p:nvPr/>
        </p:nvGrpSpPr>
        <p:grpSpPr>
          <a:xfrm>
            <a:off x="4280585" y="3777157"/>
            <a:ext cx="394068" cy="325505"/>
            <a:chOff x="5268225" y="4341925"/>
            <a:chExt cx="468850" cy="387275"/>
          </a:xfrm>
        </p:grpSpPr>
        <p:sp>
          <p:nvSpPr>
            <p:cNvPr id="965" name="Google Shape;965;p50"/>
            <p:cNvSpPr/>
            <p:nvPr/>
          </p:nvSpPr>
          <p:spPr>
            <a:xfrm>
              <a:off x="5652425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50"/>
            <p:cNvSpPr/>
            <p:nvPr/>
          </p:nvSpPr>
          <p:spPr>
            <a:xfrm>
              <a:off x="5287100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50"/>
            <p:cNvSpPr/>
            <p:nvPr/>
          </p:nvSpPr>
          <p:spPr>
            <a:xfrm>
              <a:off x="5268225" y="4341925"/>
              <a:ext cx="468850" cy="333075"/>
            </a:xfrm>
            <a:custGeom>
              <a:rect b="b" l="l" r="r" t="t"/>
              <a:pathLst>
                <a:path extrusionOk="0" fill="none" h="13323" w="18754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50"/>
            <p:cNvSpPr/>
            <p:nvPr/>
          </p:nvSpPr>
          <p:spPr>
            <a:xfrm>
              <a:off x="5351025" y="4375400"/>
              <a:ext cx="303250" cy="149825"/>
            </a:xfrm>
            <a:custGeom>
              <a:rect b="b" l="l" r="r" t="t"/>
              <a:pathLst>
                <a:path extrusionOk="0" fill="none" h="5993" w="1213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50"/>
            <p:cNvSpPr/>
            <p:nvPr/>
          </p:nvSpPr>
          <p:spPr>
            <a:xfrm>
              <a:off x="532667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50"/>
            <p:cNvSpPr/>
            <p:nvPr/>
          </p:nvSpPr>
          <p:spPr>
            <a:xfrm>
              <a:off x="5447225" y="4615925"/>
              <a:ext cx="110850" cy="25"/>
            </a:xfrm>
            <a:custGeom>
              <a:rect b="b" l="l" r="r" t="t"/>
              <a:pathLst>
                <a:path extrusionOk="0" fill="none" h="1" w="4434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50"/>
            <p:cNvSpPr/>
            <p:nvPr/>
          </p:nvSpPr>
          <p:spPr>
            <a:xfrm>
              <a:off x="5439925" y="4589125"/>
              <a:ext cx="125450" cy="25"/>
            </a:xfrm>
            <a:custGeom>
              <a:rect b="b" l="l" r="r" t="t"/>
              <a:pathLst>
                <a:path extrusionOk="0" fill="none" h="1" w="5018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50"/>
            <p:cNvSpPr/>
            <p:nvPr/>
          </p:nvSpPr>
          <p:spPr>
            <a:xfrm>
              <a:off x="559762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3" name="Google Shape;973;p50"/>
          <p:cNvGrpSpPr/>
          <p:nvPr/>
        </p:nvGrpSpPr>
        <p:grpSpPr>
          <a:xfrm>
            <a:off x="4865531" y="3766924"/>
            <a:ext cx="354145" cy="354145"/>
            <a:chOff x="5964175" y="4329750"/>
            <a:chExt cx="421350" cy="421350"/>
          </a:xfrm>
        </p:grpSpPr>
        <p:sp>
          <p:nvSpPr>
            <p:cNvPr id="974" name="Google Shape;974;p50"/>
            <p:cNvSpPr/>
            <p:nvPr/>
          </p:nvSpPr>
          <p:spPr>
            <a:xfrm>
              <a:off x="5964175" y="4329750"/>
              <a:ext cx="421350" cy="421350"/>
            </a:xfrm>
            <a:custGeom>
              <a:rect b="b" l="l" r="r" t="t"/>
              <a:pathLst>
                <a:path extrusionOk="0" fill="none" h="16854" w="16854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50"/>
            <p:cNvSpPr/>
            <p:nvPr/>
          </p:nvSpPr>
          <p:spPr>
            <a:xfrm>
              <a:off x="6322800" y="4360800"/>
              <a:ext cx="31675" cy="30475"/>
            </a:xfrm>
            <a:custGeom>
              <a:rect b="b" l="l" r="r" t="t"/>
              <a:pathLst>
                <a:path extrusionOk="0" fill="none" h="1219" w="1267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6" name="Google Shape;976;p50"/>
          <p:cNvGrpSpPr/>
          <p:nvPr/>
        </p:nvGrpSpPr>
        <p:grpSpPr>
          <a:xfrm>
            <a:off x="901439" y="4331908"/>
            <a:ext cx="372594" cy="360301"/>
            <a:chOff x="1247825" y="5001950"/>
            <a:chExt cx="443300" cy="428675"/>
          </a:xfrm>
        </p:grpSpPr>
        <p:sp>
          <p:nvSpPr>
            <p:cNvPr id="977" name="Google Shape;977;p50"/>
            <p:cNvSpPr/>
            <p:nvPr/>
          </p:nvSpPr>
          <p:spPr>
            <a:xfrm>
              <a:off x="1247825" y="5168175"/>
              <a:ext cx="373875" cy="221650"/>
            </a:xfrm>
            <a:custGeom>
              <a:rect b="b" l="l" r="r" t="t"/>
              <a:pathLst>
                <a:path extrusionOk="0" fill="none" h="8866" w="14955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50"/>
            <p:cNvSpPr/>
            <p:nvPr/>
          </p:nvSpPr>
          <p:spPr>
            <a:xfrm>
              <a:off x="1275850" y="5209575"/>
              <a:ext cx="60900" cy="87075"/>
            </a:xfrm>
            <a:custGeom>
              <a:rect b="b" l="l" r="r" t="t"/>
              <a:pathLst>
                <a:path extrusionOk="0" fill="none" h="3483" w="2436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50"/>
            <p:cNvSpPr/>
            <p:nvPr/>
          </p:nvSpPr>
          <p:spPr>
            <a:xfrm>
              <a:off x="1247825" y="5391625"/>
              <a:ext cx="443300" cy="39000"/>
            </a:xfrm>
            <a:custGeom>
              <a:rect b="b" l="l" r="r" t="t"/>
              <a:pathLst>
                <a:path extrusionOk="0" fill="none" h="1560" w="17732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50"/>
            <p:cNvSpPr/>
            <p:nvPr/>
          </p:nvSpPr>
          <p:spPr>
            <a:xfrm>
              <a:off x="14548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50"/>
            <p:cNvSpPr/>
            <p:nvPr/>
          </p:nvSpPr>
          <p:spPr>
            <a:xfrm>
              <a:off x="1411025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50"/>
            <p:cNvSpPr/>
            <p:nvPr/>
          </p:nvSpPr>
          <p:spPr>
            <a:xfrm>
              <a:off x="1498700" y="5001950"/>
              <a:ext cx="16450" cy="114475"/>
            </a:xfrm>
            <a:custGeom>
              <a:rect b="b" l="l" r="r" t="t"/>
              <a:pathLst>
                <a:path extrusionOk="0" fill="none" h="4579" w="658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3" name="Google Shape;983;p50"/>
          <p:cNvGrpSpPr/>
          <p:nvPr/>
        </p:nvGrpSpPr>
        <p:grpSpPr>
          <a:xfrm>
            <a:off x="1499685" y="4313985"/>
            <a:ext cx="306068" cy="389992"/>
            <a:chOff x="1959600" y="4980625"/>
            <a:chExt cx="364150" cy="464000"/>
          </a:xfrm>
        </p:grpSpPr>
        <p:sp>
          <p:nvSpPr>
            <p:cNvPr id="984" name="Google Shape;984;p50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50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50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50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50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50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50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1" name="Google Shape;991;p50"/>
          <p:cNvGrpSpPr/>
          <p:nvPr/>
        </p:nvGrpSpPr>
        <p:grpSpPr>
          <a:xfrm>
            <a:off x="2042165" y="4328840"/>
            <a:ext cx="351077" cy="360806"/>
            <a:chOff x="2605025" y="4998300"/>
            <a:chExt cx="417700" cy="429275"/>
          </a:xfrm>
        </p:grpSpPr>
        <p:sp>
          <p:nvSpPr>
            <p:cNvPr id="992" name="Google Shape;992;p50"/>
            <p:cNvSpPr/>
            <p:nvPr/>
          </p:nvSpPr>
          <p:spPr>
            <a:xfrm>
              <a:off x="2819350" y="5216875"/>
              <a:ext cx="202150" cy="210700"/>
            </a:xfrm>
            <a:custGeom>
              <a:rect b="b" l="l" r="r" t="t"/>
              <a:pathLst>
                <a:path extrusionOk="0" fill="none" h="8428" w="8086">
                  <a:moveTo>
                    <a:pt x="0" y="1851"/>
                  </a:moveTo>
                  <a:lnTo>
                    <a:pt x="5797" y="8135"/>
                  </a:lnTo>
                  <a:lnTo>
                    <a:pt x="5797" y="8135"/>
                  </a:lnTo>
                  <a:lnTo>
                    <a:pt x="5943" y="8257"/>
                  </a:lnTo>
                  <a:lnTo>
                    <a:pt x="6113" y="8354"/>
                  </a:lnTo>
                  <a:lnTo>
                    <a:pt x="6284" y="8403"/>
                  </a:lnTo>
                  <a:lnTo>
                    <a:pt x="6478" y="8427"/>
                  </a:lnTo>
                  <a:lnTo>
                    <a:pt x="6649" y="8403"/>
                  </a:lnTo>
                  <a:lnTo>
                    <a:pt x="6819" y="8354"/>
                  </a:lnTo>
                  <a:lnTo>
                    <a:pt x="6990" y="8257"/>
                  </a:lnTo>
                  <a:lnTo>
                    <a:pt x="7136" y="8135"/>
                  </a:lnTo>
                  <a:lnTo>
                    <a:pt x="7818" y="7453"/>
                  </a:lnTo>
                  <a:lnTo>
                    <a:pt x="7818" y="7453"/>
                  </a:lnTo>
                  <a:lnTo>
                    <a:pt x="7940" y="7307"/>
                  </a:lnTo>
                  <a:lnTo>
                    <a:pt x="8037" y="7136"/>
                  </a:lnTo>
                  <a:lnTo>
                    <a:pt x="8086" y="6966"/>
                  </a:lnTo>
                  <a:lnTo>
                    <a:pt x="8086" y="6795"/>
                  </a:lnTo>
                  <a:lnTo>
                    <a:pt x="8086" y="6601"/>
                  </a:lnTo>
                  <a:lnTo>
                    <a:pt x="8037" y="6430"/>
                  </a:lnTo>
                  <a:lnTo>
                    <a:pt x="7940" y="6260"/>
                  </a:lnTo>
                  <a:lnTo>
                    <a:pt x="7818" y="6114"/>
                  </a:lnTo>
                  <a:lnTo>
                    <a:pt x="170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50"/>
            <p:cNvSpPr/>
            <p:nvPr/>
          </p:nvSpPr>
          <p:spPr>
            <a:xfrm>
              <a:off x="2606225" y="4998300"/>
              <a:ext cx="203400" cy="207650"/>
            </a:xfrm>
            <a:custGeom>
              <a:rect b="b" l="l" r="r" t="t"/>
              <a:pathLst>
                <a:path extrusionOk="0" fill="none" h="8306" w="8136">
                  <a:moveTo>
                    <a:pt x="8135" y="6649"/>
                  </a:moveTo>
                  <a:lnTo>
                    <a:pt x="4433" y="2947"/>
                  </a:lnTo>
                  <a:lnTo>
                    <a:pt x="1730" y="244"/>
                  </a:lnTo>
                  <a:lnTo>
                    <a:pt x="1730" y="244"/>
                  </a:lnTo>
                  <a:lnTo>
                    <a:pt x="1584" y="122"/>
                  </a:lnTo>
                  <a:lnTo>
                    <a:pt x="1413" y="49"/>
                  </a:lnTo>
                  <a:lnTo>
                    <a:pt x="1243" y="0"/>
                  </a:lnTo>
                  <a:lnTo>
                    <a:pt x="1048" y="0"/>
                  </a:lnTo>
                  <a:lnTo>
                    <a:pt x="878" y="0"/>
                  </a:lnTo>
                  <a:lnTo>
                    <a:pt x="683" y="49"/>
                  </a:lnTo>
                  <a:lnTo>
                    <a:pt x="512" y="122"/>
                  </a:lnTo>
                  <a:lnTo>
                    <a:pt x="390" y="244"/>
                  </a:lnTo>
                  <a:lnTo>
                    <a:pt x="390" y="244"/>
                  </a:lnTo>
                  <a:lnTo>
                    <a:pt x="269" y="365"/>
                  </a:lnTo>
                  <a:lnTo>
                    <a:pt x="171" y="511"/>
                  </a:lnTo>
                  <a:lnTo>
                    <a:pt x="98" y="682"/>
                  </a:lnTo>
                  <a:lnTo>
                    <a:pt x="50" y="852"/>
                  </a:lnTo>
                  <a:lnTo>
                    <a:pt x="1" y="1023"/>
                  </a:lnTo>
                  <a:lnTo>
                    <a:pt x="1" y="1218"/>
                  </a:lnTo>
                  <a:lnTo>
                    <a:pt x="1" y="1413"/>
                  </a:lnTo>
                  <a:lnTo>
                    <a:pt x="1" y="1607"/>
                  </a:lnTo>
                  <a:lnTo>
                    <a:pt x="74" y="2021"/>
                  </a:lnTo>
                  <a:lnTo>
                    <a:pt x="220" y="2484"/>
                  </a:lnTo>
                  <a:lnTo>
                    <a:pt x="390" y="2923"/>
                  </a:lnTo>
                  <a:lnTo>
                    <a:pt x="610" y="3385"/>
                  </a:lnTo>
                  <a:lnTo>
                    <a:pt x="853" y="3872"/>
                  </a:lnTo>
                  <a:lnTo>
                    <a:pt x="1121" y="4311"/>
                  </a:lnTo>
                  <a:lnTo>
                    <a:pt x="1413" y="4774"/>
                  </a:lnTo>
                  <a:lnTo>
                    <a:pt x="1706" y="5188"/>
                  </a:lnTo>
                  <a:lnTo>
                    <a:pt x="1998" y="5577"/>
                  </a:lnTo>
                  <a:lnTo>
                    <a:pt x="2290" y="5943"/>
                  </a:lnTo>
                  <a:lnTo>
                    <a:pt x="2582" y="6284"/>
                  </a:lnTo>
                  <a:lnTo>
                    <a:pt x="2850" y="6551"/>
                  </a:lnTo>
                  <a:lnTo>
                    <a:pt x="2850" y="6551"/>
                  </a:lnTo>
                  <a:lnTo>
                    <a:pt x="3070" y="6771"/>
                  </a:lnTo>
                  <a:lnTo>
                    <a:pt x="3313" y="6966"/>
                  </a:lnTo>
                  <a:lnTo>
                    <a:pt x="3557" y="7136"/>
                  </a:lnTo>
                  <a:lnTo>
                    <a:pt x="3800" y="7307"/>
                  </a:lnTo>
                  <a:lnTo>
                    <a:pt x="4312" y="7599"/>
                  </a:lnTo>
                  <a:lnTo>
                    <a:pt x="4823" y="7818"/>
                  </a:lnTo>
                  <a:lnTo>
                    <a:pt x="5310" y="8013"/>
                  </a:lnTo>
                  <a:lnTo>
                    <a:pt x="5724" y="8159"/>
                  </a:lnTo>
                  <a:lnTo>
                    <a:pt x="6333" y="830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50"/>
            <p:cNvSpPr/>
            <p:nvPr/>
          </p:nvSpPr>
          <p:spPr>
            <a:xfrm>
              <a:off x="2605025" y="5003775"/>
              <a:ext cx="417700" cy="417700"/>
            </a:xfrm>
            <a:custGeom>
              <a:rect b="b" l="l" r="r" t="t"/>
              <a:pathLst>
                <a:path extrusionOk="0" fill="none" h="16708" w="16708">
                  <a:moveTo>
                    <a:pt x="13931" y="6820"/>
                  </a:moveTo>
                  <a:lnTo>
                    <a:pt x="13931" y="6820"/>
                  </a:lnTo>
                  <a:lnTo>
                    <a:pt x="14126" y="6625"/>
                  </a:lnTo>
                  <a:lnTo>
                    <a:pt x="14345" y="6357"/>
                  </a:lnTo>
                  <a:lnTo>
                    <a:pt x="14784" y="5797"/>
                  </a:lnTo>
                  <a:lnTo>
                    <a:pt x="15246" y="5139"/>
                  </a:lnTo>
                  <a:lnTo>
                    <a:pt x="15685" y="4482"/>
                  </a:lnTo>
                  <a:lnTo>
                    <a:pt x="16367" y="3386"/>
                  </a:lnTo>
                  <a:lnTo>
                    <a:pt x="16659" y="2923"/>
                  </a:lnTo>
                  <a:lnTo>
                    <a:pt x="16659" y="2923"/>
                  </a:lnTo>
                  <a:lnTo>
                    <a:pt x="16708" y="2825"/>
                  </a:lnTo>
                  <a:lnTo>
                    <a:pt x="16708" y="2728"/>
                  </a:lnTo>
                  <a:lnTo>
                    <a:pt x="16708" y="2655"/>
                  </a:lnTo>
                  <a:lnTo>
                    <a:pt x="16659" y="2582"/>
                  </a:lnTo>
                  <a:lnTo>
                    <a:pt x="16659" y="2582"/>
                  </a:lnTo>
                  <a:lnTo>
                    <a:pt x="16586" y="2533"/>
                  </a:lnTo>
                  <a:lnTo>
                    <a:pt x="16488" y="2533"/>
                  </a:lnTo>
                  <a:lnTo>
                    <a:pt x="16415" y="2533"/>
                  </a:lnTo>
                  <a:lnTo>
                    <a:pt x="16318" y="2582"/>
                  </a:lnTo>
                  <a:lnTo>
                    <a:pt x="13615" y="4944"/>
                  </a:lnTo>
                  <a:lnTo>
                    <a:pt x="13615" y="4944"/>
                  </a:lnTo>
                  <a:lnTo>
                    <a:pt x="13541" y="4993"/>
                  </a:lnTo>
                  <a:lnTo>
                    <a:pt x="13420" y="4993"/>
                  </a:lnTo>
                  <a:lnTo>
                    <a:pt x="13322" y="4969"/>
                  </a:lnTo>
                  <a:lnTo>
                    <a:pt x="13200" y="4871"/>
                  </a:lnTo>
                  <a:lnTo>
                    <a:pt x="13200" y="4871"/>
                  </a:lnTo>
                  <a:lnTo>
                    <a:pt x="13103" y="4749"/>
                  </a:lnTo>
                  <a:lnTo>
                    <a:pt x="13054" y="4628"/>
                  </a:lnTo>
                  <a:lnTo>
                    <a:pt x="13054" y="4530"/>
                  </a:lnTo>
                  <a:lnTo>
                    <a:pt x="13103" y="4433"/>
                  </a:lnTo>
                  <a:lnTo>
                    <a:pt x="13103" y="4433"/>
                  </a:lnTo>
                  <a:lnTo>
                    <a:pt x="15563" y="1486"/>
                  </a:lnTo>
                  <a:lnTo>
                    <a:pt x="15563" y="1486"/>
                  </a:lnTo>
                  <a:lnTo>
                    <a:pt x="15612" y="1388"/>
                  </a:lnTo>
                  <a:lnTo>
                    <a:pt x="15612" y="1315"/>
                  </a:lnTo>
                  <a:lnTo>
                    <a:pt x="15612" y="1218"/>
                  </a:lnTo>
                  <a:lnTo>
                    <a:pt x="15563" y="1145"/>
                  </a:lnTo>
                  <a:lnTo>
                    <a:pt x="15563" y="1145"/>
                  </a:lnTo>
                  <a:lnTo>
                    <a:pt x="15490" y="1096"/>
                  </a:lnTo>
                  <a:lnTo>
                    <a:pt x="15392" y="1096"/>
                  </a:lnTo>
                  <a:lnTo>
                    <a:pt x="15319" y="1096"/>
                  </a:lnTo>
                  <a:lnTo>
                    <a:pt x="15222" y="1145"/>
                  </a:lnTo>
                  <a:lnTo>
                    <a:pt x="15222" y="1145"/>
                  </a:lnTo>
                  <a:lnTo>
                    <a:pt x="12275" y="3605"/>
                  </a:lnTo>
                  <a:lnTo>
                    <a:pt x="12275" y="3605"/>
                  </a:lnTo>
                  <a:lnTo>
                    <a:pt x="12178" y="3653"/>
                  </a:lnTo>
                  <a:lnTo>
                    <a:pt x="12080" y="3653"/>
                  </a:lnTo>
                  <a:lnTo>
                    <a:pt x="11958" y="3605"/>
                  </a:lnTo>
                  <a:lnTo>
                    <a:pt x="11861" y="3507"/>
                  </a:lnTo>
                  <a:lnTo>
                    <a:pt x="11861" y="3507"/>
                  </a:lnTo>
                  <a:lnTo>
                    <a:pt x="11764" y="3386"/>
                  </a:lnTo>
                  <a:lnTo>
                    <a:pt x="11715" y="3288"/>
                  </a:lnTo>
                  <a:lnTo>
                    <a:pt x="11715" y="3166"/>
                  </a:lnTo>
                  <a:lnTo>
                    <a:pt x="11764" y="3093"/>
                  </a:lnTo>
                  <a:lnTo>
                    <a:pt x="14126" y="390"/>
                  </a:lnTo>
                  <a:lnTo>
                    <a:pt x="14126" y="390"/>
                  </a:lnTo>
                  <a:lnTo>
                    <a:pt x="14175" y="292"/>
                  </a:lnTo>
                  <a:lnTo>
                    <a:pt x="14175" y="219"/>
                  </a:lnTo>
                  <a:lnTo>
                    <a:pt x="14175" y="122"/>
                  </a:lnTo>
                  <a:lnTo>
                    <a:pt x="14126" y="49"/>
                  </a:lnTo>
                  <a:lnTo>
                    <a:pt x="14126" y="49"/>
                  </a:lnTo>
                  <a:lnTo>
                    <a:pt x="14053" y="0"/>
                  </a:lnTo>
                  <a:lnTo>
                    <a:pt x="13980" y="0"/>
                  </a:lnTo>
                  <a:lnTo>
                    <a:pt x="13882" y="0"/>
                  </a:lnTo>
                  <a:lnTo>
                    <a:pt x="13785" y="49"/>
                  </a:lnTo>
                  <a:lnTo>
                    <a:pt x="13785" y="49"/>
                  </a:lnTo>
                  <a:lnTo>
                    <a:pt x="13322" y="341"/>
                  </a:lnTo>
                  <a:lnTo>
                    <a:pt x="12226" y="1023"/>
                  </a:lnTo>
                  <a:lnTo>
                    <a:pt x="11569" y="1462"/>
                  </a:lnTo>
                  <a:lnTo>
                    <a:pt x="10911" y="1924"/>
                  </a:lnTo>
                  <a:lnTo>
                    <a:pt x="10351" y="2363"/>
                  </a:lnTo>
                  <a:lnTo>
                    <a:pt x="10083" y="2582"/>
                  </a:lnTo>
                  <a:lnTo>
                    <a:pt x="9888" y="2777"/>
                  </a:lnTo>
                  <a:lnTo>
                    <a:pt x="9888" y="2777"/>
                  </a:lnTo>
                  <a:lnTo>
                    <a:pt x="9766" y="2898"/>
                  </a:lnTo>
                  <a:lnTo>
                    <a:pt x="9669" y="3045"/>
                  </a:lnTo>
                  <a:lnTo>
                    <a:pt x="9572" y="3215"/>
                  </a:lnTo>
                  <a:lnTo>
                    <a:pt x="9499" y="3410"/>
                  </a:lnTo>
                  <a:lnTo>
                    <a:pt x="9377" y="3824"/>
                  </a:lnTo>
                  <a:lnTo>
                    <a:pt x="9304" y="4262"/>
                  </a:lnTo>
                  <a:lnTo>
                    <a:pt x="9255" y="4701"/>
                  </a:lnTo>
                  <a:lnTo>
                    <a:pt x="9279" y="5163"/>
                  </a:lnTo>
                  <a:lnTo>
                    <a:pt x="9328" y="5577"/>
                  </a:lnTo>
                  <a:lnTo>
                    <a:pt x="9352" y="5772"/>
                  </a:lnTo>
                  <a:lnTo>
                    <a:pt x="9425" y="5943"/>
                  </a:lnTo>
                  <a:lnTo>
                    <a:pt x="268" y="14418"/>
                  </a:lnTo>
                  <a:lnTo>
                    <a:pt x="268" y="14418"/>
                  </a:lnTo>
                  <a:lnTo>
                    <a:pt x="146" y="14564"/>
                  </a:lnTo>
                  <a:lnTo>
                    <a:pt x="73" y="14735"/>
                  </a:lnTo>
                  <a:lnTo>
                    <a:pt x="0" y="14905"/>
                  </a:lnTo>
                  <a:lnTo>
                    <a:pt x="0" y="15076"/>
                  </a:lnTo>
                  <a:lnTo>
                    <a:pt x="0" y="15271"/>
                  </a:lnTo>
                  <a:lnTo>
                    <a:pt x="73" y="15441"/>
                  </a:lnTo>
                  <a:lnTo>
                    <a:pt x="146" y="15612"/>
                  </a:lnTo>
                  <a:lnTo>
                    <a:pt x="268" y="15758"/>
                  </a:lnTo>
                  <a:lnTo>
                    <a:pt x="950" y="16440"/>
                  </a:lnTo>
                  <a:lnTo>
                    <a:pt x="950" y="16440"/>
                  </a:lnTo>
                  <a:lnTo>
                    <a:pt x="1096" y="16562"/>
                  </a:lnTo>
                  <a:lnTo>
                    <a:pt x="1267" y="16635"/>
                  </a:lnTo>
                  <a:lnTo>
                    <a:pt x="1437" y="16708"/>
                  </a:lnTo>
                  <a:lnTo>
                    <a:pt x="1632" y="16708"/>
                  </a:lnTo>
                  <a:lnTo>
                    <a:pt x="1802" y="16708"/>
                  </a:lnTo>
                  <a:lnTo>
                    <a:pt x="1973" y="16635"/>
                  </a:lnTo>
                  <a:lnTo>
                    <a:pt x="2143" y="16562"/>
                  </a:lnTo>
                  <a:lnTo>
                    <a:pt x="2289" y="16440"/>
                  </a:lnTo>
                  <a:lnTo>
                    <a:pt x="10765" y="7282"/>
                  </a:lnTo>
                  <a:lnTo>
                    <a:pt x="10765" y="7282"/>
                  </a:lnTo>
                  <a:lnTo>
                    <a:pt x="11130" y="7380"/>
                  </a:lnTo>
                  <a:lnTo>
                    <a:pt x="11544" y="7428"/>
                  </a:lnTo>
                  <a:lnTo>
                    <a:pt x="12007" y="7453"/>
                  </a:lnTo>
                  <a:lnTo>
                    <a:pt x="12445" y="7404"/>
                  </a:lnTo>
                  <a:lnTo>
                    <a:pt x="12884" y="7331"/>
                  </a:lnTo>
                  <a:lnTo>
                    <a:pt x="13298" y="7209"/>
                  </a:lnTo>
                  <a:lnTo>
                    <a:pt x="13493" y="7136"/>
                  </a:lnTo>
                  <a:lnTo>
                    <a:pt x="13663" y="7039"/>
                  </a:lnTo>
                  <a:lnTo>
                    <a:pt x="13809" y="6941"/>
                  </a:lnTo>
                  <a:lnTo>
                    <a:pt x="13931" y="6820"/>
                  </a:lnTo>
                  <a:lnTo>
                    <a:pt x="13931" y="682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5" name="Google Shape;995;p50"/>
          <p:cNvGrpSpPr/>
          <p:nvPr/>
        </p:nvGrpSpPr>
        <p:grpSpPr>
          <a:xfrm>
            <a:off x="2572857" y="4331908"/>
            <a:ext cx="419662" cy="349543"/>
            <a:chOff x="3236425" y="5001950"/>
            <a:chExt cx="499300" cy="415875"/>
          </a:xfrm>
        </p:grpSpPr>
        <p:sp>
          <p:nvSpPr>
            <p:cNvPr id="996" name="Google Shape;996;p50"/>
            <p:cNvSpPr/>
            <p:nvPr/>
          </p:nvSpPr>
          <p:spPr>
            <a:xfrm>
              <a:off x="3236425" y="5309425"/>
              <a:ext cx="499300" cy="108400"/>
            </a:xfrm>
            <a:custGeom>
              <a:rect b="b" l="l" r="r" t="t"/>
              <a:pathLst>
                <a:path extrusionOk="0" fill="none" h="4336" w="19972">
                  <a:moveTo>
                    <a:pt x="19533" y="0"/>
                  </a:moveTo>
                  <a:lnTo>
                    <a:pt x="439" y="0"/>
                  </a:lnTo>
                  <a:lnTo>
                    <a:pt x="439" y="0"/>
                  </a:lnTo>
                  <a:lnTo>
                    <a:pt x="365" y="0"/>
                  </a:lnTo>
                  <a:lnTo>
                    <a:pt x="268" y="25"/>
                  </a:lnTo>
                  <a:lnTo>
                    <a:pt x="195" y="73"/>
                  </a:lnTo>
                  <a:lnTo>
                    <a:pt x="122" y="122"/>
                  </a:lnTo>
                  <a:lnTo>
                    <a:pt x="73" y="195"/>
                  </a:lnTo>
                  <a:lnTo>
                    <a:pt x="49" y="268"/>
                  </a:lnTo>
                  <a:lnTo>
                    <a:pt x="25" y="341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25" y="512"/>
                  </a:lnTo>
                  <a:lnTo>
                    <a:pt x="49" y="585"/>
                  </a:lnTo>
                  <a:lnTo>
                    <a:pt x="73" y="658"/>
                  </a:lnTo>
                  <a:lnTo>
                    <a:pt x="122" y="731"/>
                  </a:lnTo>
                  <a:lnTo>
                    <a:pt x="195" y="780"/>
                  </a:lnTo>
                  <a:lnTo>
                    <a:pt x="268" y="828"/>
                  </a:lnTo>
                  <a:lnTo>
                    <a:pt x="365" y="853"/>
                  </a:lnTo>
                  <a:lnTo>
                    <a:pt x="439" y="853"/>
                  </a:lnTo>
                  <a:lnTo>
                    <a:pt x="439" y="853"/>
                  </a:lnTo>
                  <a:lnTo>
                    <a:pt x="487" y="877"/>
                  </a:lnTo>
                  <a:lnTo>
                    <a:pt x="560" y="902"/>
                  </a:lnTo>
                  <a:lnTo>
                    <a:pt x="706" y="1048"/>
                  </a:lnTo>
                  <a:lnTo>
                    <a:pt x="853" y="1242"/>
                  </a:lnTo>
                  <a:lnTo>
                    <a:pt x="1023" y="1486"/>
                  </a:lnTo>
                  <a:lnTo>
                    <a:pt x="1340" y="2022"/>
                  </a:lnTo>
                  <a:lnTo>
                    <a:pt x="1632" y="2509"/>
                  </a:lnTo>
                  <a:lnTo>
                    <a:pt x="1632" y="2509"/>
                  </a:lnTo>
                  <a:lnTo>
                    <a:pt x="1900" y="2996"/>
                  </a:lnTo>
                  <a:lnTo>
                    <a:pt x="2168" y="3459"/>
                  </a:lnTo>
                  <a:lnTo>
                    <a:pt x="2460" y="3873"/>
                  </a:lnTo>
                  <a:lnTo>
                    <a:pt x="2582" y="4043"/>
                  </a:lnTo>
                  <a:lnTo>
                    <a:pt x="2728" y="4214"/>
                  </a:lnTo>
                  <a:lnTo>
                    <a:pt x="2728" y="4214"/>
                  </a:lnTo>
                  <a:lnTo>
                    <a:pt x="2801" y="4263"/>
                  </a:lnTo>
                  <a:lnTo>
                    <a:pt x="2874" y="4287"/>
                  </a:lnTo>
                  <a:lnTo>
                    <a:pt x="2971" y="4311"/>
                  </a:lnTo>
                  <a:lnTo>
                    <a:pt x="3045" y="4336"/>
                  </a:lnTo>
                  <a:lnTo>
                    <a:pt x="16927" y="4336"/>
                  </a:lnTo>
                  <a:lnTo>
                    <a:pt x="16927" y="4336"/>
                  </a:lnTo>
                  <a:lnTo>
                    <a:pt x="17000" y="4311"/>
                  </a:lnTo>
                  <a:lnTo>
                    <a:pt x="17097" y="4287"/>
                  </a:lnTo>
                  <a:lnTo>
                    <a:pt x="17170" y="4263"/>
                  </a:lnTo>
                  <a:lnTo>
                    <a:pt x="17243" y="4214"/>
                  </a:lnTo>
                  <a:lnTo>
                    <a:pt x="17243" y="4214"/>
                  </a:lnTo>
                  <a:lnTo>
                    <a:pt x="17390" y="4043"/>
                  </a:lnTo>
                  <a:lnTo>
                    <a:pt x="17511" y="3873"/>
                  </a:lnTo>
                  <a:lnTo>
                    <a:pt x="17804" y="3459"/>
                  </a:lnTo>
                  <a:lnTo>
                    <a:pt x="18072" y="2996"/>
                  </a:lnTo>
                  <a:lnTo>
                    <a:pt x="18339" y="2509"/>
                  </a:lnTo>
                  <a:lnTo>
                    <a:pt x="18339" y="2509"/>
                  </a:lnTo>
                  <a:lnTo>
                    <a:pt x="18632" y="2022"/>
                  </a:lnTo>
                  <a:lnTo>
                    <a:pt x="18948" y="1486"/>
                  </a:lnTo>
                  <a:lnTo>
                    <a:pt x="19119" y="1242"/>
                  </a:lnTo>
                  <a:lnTo>
                    <a:pt x="19265" y="1048"/>
                  </a:lnTo>
                  <a:lnTo>
                    <a:pt x="19411" y="902"/>
                  </a:lnTo>
                  <a:lnTo>
                    <a:pt x="19484" y="877"/>
                  </a:lnTo>
                  <a:lnTo>
                    <a:pt x="19533" y="853"/>
                  </a:lnTo>
                  <a:lnTo>
                    <a:pt x="19533" y="853"/>
                  </a:lnTo>
                  <a:lnTo>
                    <a:pt x="19606" y="853"/>
                  </a:lnTo>
                  <a:lnTo>
                    <a:pt x="19703" y="828"/>
                  </a:lnTo>
                  <a:lnTo>
                    <a:pt x="19776" y="780"/>
                  </a:lnTo>
                  <a:lnTo>
                    <a:pt x="19849" y="731"/>
                  </a:lnTo>
                  <a:lnTo>
                    <a:pt x="19898" y="658"/>
                  </a:lnTo>
                  <a:lnTo>
                    <a:pt x="19922" y="585"/>
                  </a:lnTo>
                  <a:lnTo>
                    <a:pt x="19947" y="512"/>
                  </a:lnTo>
                  <a:lnTo>
                    <a:pt x="19971" y="439"/>
                  </a:lnTo>
                  <a:lnTo>
                    <a:pt x="19971" y="439"/>
                  </a:lnTo>
                  <a:lnTo>
                    <a:pt x="19947" y="341"/>
                  </a:lnTo>
                  <a:lnTo>
                    <a:pt x="19922" y="268"/>
                  </a:lnTo>
                  <a:lnTo>
                    <a:pt x="19898" y="195"/>
                  </a:lnTo>
                  <a:lnTo>
                    <a:pt x="19825" y="122"/>
                  </a:lnTo>
                  <a:lnTo>
                    <a:pt x="19776" y="73"/>
                  </a:lnTo>
                  <a:lnTo>
                    <a:pt x="19703" y="25"/>
                  </a:lnTo>
                  <a:lnTo>
                    <a:pt x="19606" y="0"/>
                  </a:lnTo>
                  <a:lnTo>
                    <a:pt x="19533" y="0"/>
                  </a:lnTo>
                  <a:lnTo>
                    <a:pt x="19533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50"/>
            <p:cNvSpPr/>
            <p:nvPr/>
          </p:nvSpPr>
          <p:spPr>
            <a:xfrm>
              <a:off x="3294875" y="5330725"/>
              <a:ext cx="382400" cy="25"/>
            </a:xfrm>
            <a:custGeom>
              <a:rect b="b" l="l" r="r" t="t"/>
              <a:pathLst>
                <a:path extrusionOk="0" fill="none" h="1" w="15296">
                  <a:moveTo>
                    <a:pt x="0" y="1"/>
                  </a:moveTo>
                  <a:lnTo>
                    <a:pt x="1529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50"/>
            <p:cNvSpPr/>
            <p:nvPr/>
          </p:nvSpPr>
          <p:spPr>
            <a:xfrm>
              <a:off x="3280250" y="5162675"/>
              <a:ext cx="411625" cy="140075"/>
            </a:xfrm>
            <a:custGeom>
              <a:rect b="b" l="l" r="r" t="t"/>
              <a:pathLst>
                <a:path extrusionOk="0" fill="none" h="5603" w="16465">
                  <a:moveTo>
                    <a:pt x="16465" y="5602"/>
                  </a:moveTo>
                  <a:lnTo>
                    <a:pt x="16465" y="5602"/>
                  </a:lnTo>
                  <a:lnTo>
                    <a:pt x="16392" y="5408"/>
                  </a:lnTo>
                  <a:lnTo>
                    <a:pt x="16294" y="5237"/>
                  </a:lnTo>
                  <a:lnTo>
                    <a:pt x="16075" y="4921"/>
                  </a:lnTo>
                  <a:lnTo>
                    <a:pt x="15807" y="4628"/>
                  </a:lnTo>
                  <a:lnTo>
                    <a:pt x="15490" y="4385"/>
                  </a:lnTo>
                  <a:lnTo>
                    <a:pt x="15320" y="4287"/>
                  </a:lnTo>
                  <a:lnTo>
                    <a:pt x="15149" y="4190"/>
                  </a:lnTo>
                  <a:lnTo>
                    <a:pt x="14979" y="4092"/>
                  </a:lnTo>
                  <a:lnTo>
                    <a:pt x="14784" y="4044"/>
                  </a:lnTo>
                  <a:lnTo>
                    <a:pt x="14589" y="3971"/>
                  </a:lnTo>
                  <a:lnTo>
                    <a:pt x="14394" y="3946"/>
                  </a:lnTo>
                  <a:lnTo>
                    <a:pt x="14175" y="3922"/>
                  </a:lnTo>
                  <a:lnTo>
                    <a:pt x="13980" y="3898"/>
                  </a:lnTo>
                  <a:lnTo>
                    <a:pt x="13980" y="3898"/>
                  </a:lnTo>
                  <a:lnTo>
                    <a:pt x="13737" y="3922"/>
                  </a:lnTo>
                  <a:lnTo>
                    <a:pt x="13518" y="3946"/>
                  </a:lnTo>
                  <a:lnTo>
                    <a:pt x="13518" y="3946"/>
                  </a:lnTo>
                  <a:lnTo>
                    <a:pt x="13420" y="3532"/>
                  </a:lnTo>
                  <a:lnTo>
                    <a:pt x="13299" y="3143"/>
                  </a:lnTo>
                  <a:lnTo>
                    <a:pt x="13128" y="2753"/>
                  </a:lnTo>
                  <a:lnTo>
                    <a:pt x="12933" y="2388"/>
                  </a:lnTo>
                  <a:lnTo>
                    <a:pt x="12714" y="2047"/>
                  </a:lnTo>
                  <a:lnTo>
                    <a:pt x="12470" y="1706"/>
                  </a:lnTo>
                  <a:lnTo>
                    <a:pt x="12178" y="1413"/>
                  </a:lnTo>
                  <a:lnTo>
                    <a:pt x="11886" y="1121"/>
                  </a:lnTo>
                  <a:lnTo>
                    <a:pt x="11545" y="878"/>
                  </a:lnTo>
                  <a:lnTo>
                    <a:pt x="11204" y="658"/>
                  </a:lnTo>
                  <a:lnTo>
                    <a:pt x="10839" y="464"/>
                  </a:lnTo>
                  <a:lnTo>
                    <a:pt x="10449" y="293"/>
                  </a:lnTo>
                  <a:lnTo>
                    <a:pt x="10059" y="171"/>
                  </a:lnTo>
                  <a:lnTo>
                    <a:pt x="9645" y="74"/>
                  </a:lnTo>
                  <a:lnTo>
                    <a:pt x="9207" y="25"/>
                  </a:lnTo>
                  <a:lnTo>
                    <a:pt x="8768" y="1"/>
                  </a:lnTo>
                  <a:lnTo>
                    <a:pt x="8768" y="1"/>
                  </a:lnTo>
                  <a:lnTo>
                    <a:pt x="8452" y="1"/>
                  </a:lnTo>
                  <a:lnTo>
                    <a:pt x="8135" y="50"/>
                  </a:lnTo>
                  <a:lnTo>
                    <a:pt x="7819" y="98"/>
                  </a:lnTo>
                  <a:lnTo>
                    <a:pt x="7502" y="171"/>
                  </a:lnTo>
                  <a:lnTo>
                    <a:pt x="7210" y="269"/>
                  </a:lnTo>
                  <a:lnTo>
                    <a:pt x="6918" y="366"/>
                  </a:lnTo>
                  <a:lnTo>
                    <a:pt x="6625" y="512"/>
                  </a:lnTo>
                  <a:lnTo>
                    <a:pt x="6357" y="658"/>
                  </a:lnTo>
                  <a:lnTo>
                    <a:pt x="6089" y="805"/>
                  </a:lnTo>
                  <a:lnTo>
                    <a:pt x="5846" y="999"/>
                  </a:lnTo>
                  <a:lnTo>
                    <a:pt x="5602" y="1170"/>
                  </a:lnTo>
                  <a:lnTo>
                    <a:pt x="5383" y="1389"/>
                  </a:lnTo>
                  <a:lnTo>
                    <a:pt x="5188" y="1608"/>
                  </a:lnTo>
                  <a:lnTo>
                    <a:pt x="4993" y="1852"/>
                  </a:lnTo>
                  <a:lnTo>
                    <a:pt x="4799" y="2095"/>
                  </a:lnTo>
                  <a:lnTo>
                    <a:pt x="4628" y="2363"/>
                  </a:lnTo>
                  <a:lnTo>
                    <a:pt x="4628" y="2363"/>
                  </a:lnTo>
                  <a:lnTo>
                    <a:pt x="4360" y="2266"/>
                  </a:lnTo>
                  <a:lnTo>
                    <a:pt x="4092" y="2217"/>
                  </a:lnTo>
                  <a:lnTo>
                    <a:pt x="3824" y="2193"/>
                  </a:lnTo>
                  <a:lnTo>
                    <a:pt x="3532" y="2168"/>
                  </a:lnTo>
                  <a:lnTo>
                    <a:pt x="3532" y="2168"/>
                  </a:lnTo>
                  <a:lnTo>
                    <a:pt x="3191" y="2193"/>
                  </a:lnTo>
                  <a:lnTo>
                    <a:pt x="2850" y="2242"/>
                  </a:lnTo>
                  <a:lnTo>
                    <a:pt x="2509" y="2339"/>
                  </a:lnTo>
                  <a:lnTo>
                    <a:pt x="2193" y="2436"/>
                  </a:lnTo>
                  <a:lnTo>
                    <a:pt x="1876" y="2582"/>
                  </a:lnTo>
                  <a:lnTo>
                    <a:pt x="1584" y="2753"/>
                  </a:lnTo>
                  <a:lnTo>
                    <a:pt x="1316" y="2948"/>
                  </a:lnTo>
                  <a:lnTo>
                    <a:pt x="1072" y="3167"/>
                  </a:lnTo>
                  <a:lnTo>
                    <a:pt x="853" y="3411"/>
                  </a:lnTo>
                  <a:lnTo>
                    <a:pt x="634" y="3678"/>
                  </a:lnTo>
                  <a:lnTo>
                    <a:pt x="463" y="3971"/>
                  </a:lnTo>
                  <a:lnTo>
                    <a:pt x="317" y="4263"/>
                  </a:lnTo>
                  <a:lnTo>
                    <a:pt x="196" y="4580"/>
                  </a:lnTo>
                  <a:lnTo>
                    <a:pt x="98" y="4896"/>
                  </a:lnTo>
                  <a:lnTo>
                    <a:pt x="25" y="5237"/>
                  </a:lnTo>
                  <a:lnTo>
                    <a:pt x="1" y="560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50"/>
            <p:cNvSpPr/>
            <p:nvPr/>
          </p:nvSpPr>
          <p:spPr>
            <a:xfrm>
              <a:off x="34714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12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73" y="1072"/>
                  </a:lnTo>
                  <a:lnTo>
                    <a:pt x="49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49" y="1851"/>
                  </a:lnTo>
                  <a:lnTo>
                    <a:pt x="73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12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12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73" y="4116"/>
                  </a:lnTo>
                  <a:lnTo>
                    <a:pt x="49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50"/>
            <p:cNvSpPr/>
            <p:nvPr/>
          </p:nvSpPr>
          <p:spPr>
            <a:xfrm>
              <a:off x="342760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98" y="1072"/>
                  </a:lnTo>
                  <a:lnTo>
                    <a:pt x="49" y="1194"/>
                  </a:lnTo>
                  <a:lnTo>
                    <a:pt x="25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25" y="1705"/>
                  </a:lnTo>
                  <a:lnTo>
                    <a:pt x="49" y="1851"/>
                  </a:lnTo>
                  <a:lnTo>
                    <a:pt x="98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98" y="4116"/>
                  </a:lnTo>
                  <a:lnTo>
                    <a:pt x="49" y="4262"/>
                  </a:lnTo>
                  <a:lnTo>
                    <a:pt x="25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50"/>
            <p:cNvSpPr/>
            <p:nvPr/>
          </p:nvSpPr>
          <p:spPr>
            <a:xfrm>
              <a:off x="3515275" y="5001950"/>
              <a:ext cx="16475" cy="114475"/>
            </a:xfrm>
            <a:custGeom>
              <a:rect b="b" l="l" r="r" t="t"/>
              <a:pathLst>
                <a:path extrusionOk="0" fill="none" h="4579" w="659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9" y="731"/>
                  </a:lnTo>
                  <a:lnTo>
                    <a:pt x="122" y="950"/>
                  </a:lnTo>
                  <a:lnTo>
                    <a:pt x="74" y="1072"/>
                  </a:lnTo>
                  <a:lnTo>
                    <a:pt x="25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25" y="1851"/>
                  </a:lnTo>
                  <a:lnTo>
                    <a:pt x="74" y="1997"/>
                  </a:lnTo>
                  <a:lnTo>
                    <a:pt x="122" y="2095"/>
                  </a:lnTo>
                  <a:lnTo>
                    <a:pt x="269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9" y="3800"/>
                  </a:lnTo>
                  <a:lnTo>
                    <a:pt x="122" y="3994"/>
                  </a:lnTo>
                  <a:lnTo>
                    <a:pt x="74" y="4116"/>
                  </a:lnTo>
                  <a:lnTo>
                    <a:pt x="25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2" name="Google Shape;1002;p50"/>
          <p:cNvGrpSpPr/>
          <p:nvPr/>
        </p:nvGrpSpPr>
        <p:grpSpPr>
          <a:xfrm>
            <a:off x="3187977" y="4313985"/>
            <a:ext cx="319369" cy="380263"/>
            <a:chOff x="3968275" y="4980625"/>
            <a:chExt cx="379975" cy="452425"/>
          </a:xfrm>
        </p:grpSpPr>
        <p:sp>
          <p:nvSpPr>
            <p:cNvPr id="1003" name="Google Shape;1003;p50"/>
            <p:cNvSpPr/>
            <p:nvPr/>
          </p:nvSpPr>
          <p:spPr>
            <a:xfrm>
              <a:off x="4168000" y="4980625"/>
              <a:ext cx="85875" cy="102325"/>
            </a:xfrm>
            <a:custGeom>
              <a:rect b="b" l="l" r="r" t="t"/>
              <a:pathLst>
                <a:path extrusionOk="0" fill="none" h="4093" w="3435">
                  <a:moveTo>
                    <a:pt x="317" y="1486"/>
                  </a:moveTo>
                  <a:lnTo>
                    <a:pt x="317" y="1486"/>
                  </a:lnTo>
                  <a:lnTo>
                    <a:pt x="487" y="1292"/>
                  </a:lnTo>
                  <a:lnTo>
                    <a:pt x="682" y="1097"/>
                  </a:lnTo>
                  <a:lnTo>
                    <a:pt x="901" y="951"/>
                  </a:lnTo>
                  <a:lnTo>
                    <a:pt x="1145" y="780"/>
                  </a:lnTo>
                  <a:lnTo>
                    <a:pt x="1388" y="658"/>
                  </a:lnTo>
                  <a:lnTo>
                    <a:pt x="1632" y="537"/>
                  </a:lnTo>
                  <a:lnTo>
                    <a:pt x="2143" y="317"/>
                  </a:lnTo>
                  <a:lnTo>
                    <a:pt x="2631" y="171"/>
                  </a:lnTo>
                  <a:lnTo>
                    <a:pt x="3020" y="74"/>
                  </a:lnTo>
                  <a:lnTo>
                    <a:pt x="3386" y="1"/>
                  </a:lnTo>
                  <a:lnTo>
                    <a:pt x="3386" y="1"/>
                  </a:lnTo>
                  <a:lnTo>
                    <a:pt x="3410" y="366"/>
                  </a:lnTo>
                  <a:lnTo>
                    <a:pt x="3434" y="780"/>
                  </a:lnTo>
                  <a:lnTo>
                    <a:pt x="3434" y="1267"/>
                  </a:lnTo>
                  <a:lnTo>
                    <a:pt x="3410" y="1827"/>
                  </a:lnTo>
                  <a:lnTo>
                    <a:pt x="3386" y="2095"/>
                  </a:lnTo>
                  <a:lnTo>
                    <a:pt x="3312" y="2363"/>
                  </a:lnTo>
                  <a:lnTo>
                    <a:pt x="3264" y="2655"/>
                  </a:lnTo>
                  <a:lnTo>
                    <a:pt x="3166" y="2899"/>
                  </a:lnTo>
                  <a:lnTo>
                    <a:pt x="3045" y="3143"/>
                  </a:lnTo>
                  <a:lnTo>
                    <a:pt x="2923" y="3362"/>
                  </a:lnTo>
                  <a:lnTo>
                    <a:pt x="2923" y="3362"/>
                  </a:lnTo>
                  <a:lnTo>
                    <a:pt x="2752" y="3557"/>
                  </a:lnTo>
                  <a:lnTo>
                    <a:pt x="2582" y="3703"/>
                  </a:lnTo>
                  <a:lnTo>
                    <a:pt x="2387" y="3824"/>
                  </a:lnTo>
                  <a:lnTo>
                    <a:pt x="2192" y="3922"/>
                  </a:lnTo>
                  <a:lnTo>
                    <a:pt x="1997" y="3995"/>
                  </a:lnTo>
                  <a:lnTo>
                    <a:pt x="1778" y="4044"/>
                  </a:lnTo>
                  <a:lnTo>
                    <a:pt x="1583" y="4092"/>
                  </a:lnTo>
                  <a:lnTo>
                    <a:pt x="1388" y="4092"/>
                  </a:lnTo>
                  <a:lnTo>
                    <a:pt x="1047" y="4092"/>
                  </a:lnTo>
                  <a:lnTo>
                    <a:pt x="755" y="4044"/>
                  </a:lnTo>
                  <a:lnTo>
                    <a:pt x="487" y="3995"/>
                  </a:lnTo>
                  <a:lnTo>
                    <a:pt x="487" y="3995"/>
                  </a:lnTo>
                  <a:lnTo>
                    <a:pt x="341" y="3751"/>
                  </a:lnTo>
                  <a:lnTo>
                    <a:pt x="219" y="3483"/>
                  </a:lnTo>
                  <a:lnTo>
                    <a:pt x="98" y="3143"/>
                  </a:lnTo>
                  <a:lnTo>
                    <a:pt x="49" y="2972"/>
                  </a:lnTo>
                  <a:lnTo>
                    <a:pt x="25" y="2753"/>
                  </a:lnTo>
                  <a:lnTo>
                    <a:pt x="0" y="2558"/>
                  </a:lnTo>
                  <a:lnTo>
                    <a:pt x="0" y="2339"/>
                  </a:lnTo>
                  <a:lnTo>
                    <a:pt x="25" y="2120"/>
                  </a:lnTo>
                  <a:lnTo>
                    <a:pt x="98" y="1900"/>
                  </a:lnTo>
                  <a:lnTo>
                    <a:pt x="195" y="1706"/>
                  </a:lnTo>
                  <a:lnTo>
                    <a:pt x="317" y="1486"/>
                  </a:lnTo>
                  <a:lnTo>
                    <a:pt x="317" y="148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50"/>
            <p:cNvSpPr/>
            <p:nvPr/>
          </p:nvSpPr>
          <p:spPr>
            <a:xfrm>
              <a:off x="3968275" y="5043350"/>
              <a:ext cx="379975" cy="389700"/>
            </a:xfrm>
            <a:custGeom>
              <a:rect b="b" l="l" r="r" t="t"/>
              <a:pathLst>
                <a:path extrusionOk="0" fill="none" h="15588" w="15199">
                  <a:moveTo>
                    <a:pt x="7965" y="2679"/>
                  </a:moveTo>
                  <a:lnTo>
                    <a:pt x="7965" y="2679"/>
                  </a:lnTo>
                  <a:lnTo>
                    <a:pt x="7478" y="2655"/>
                  </a:lnTo>
                  <a:lnTo>
                    <a:pt x="6942" y="2606"/>
                  </a:lnTo>
                  <a:lnTo>
                    <a:pt x="5822" y="2509"/>
                  </a:lnTo>
                  <a:lnTo>
                    <a:pt x="5261" y="2484"/>
                  </a:lnTo>
                  <a:lnTo>
                    <a:pt x="4726" y="2509"/>
                  </a:lnTo>
                  <a:lnTo>
                    <a:pt x="4482" y="2533"/>
                  </a:lnTo>
                  <a:lnTo>
                    <a:pt x="4239" y="2582"/>
                  </a:lnTo>
                  <a:lnTo>
                    <a:pt x="4019" y="2655"/>
                  </a:lnTo>
                  <a:lnTo>
                    <a:pt x="3825" y="2728"/>
                  </a:lnTo>
                  <a:lnTo>
                    <a:pt x="3825" y="2728"/>
                  </a:lnTo>
                  <a:lnTo>
                    <a:pt x="3410" y="2947"/>
                  </a:lnTo>
                  <a:lnTo>
                    <a:pt x="2996" y="3166"/>
                  </a:lnTo>
                  <a:lnTo>
                    <a:pt x="2631" y="3434"/>
                  </a:lnTo>
                  <a:lnTo>
                    <a:pt x="2266" y="3702"/>
                  </a:lnTo>
                  <a:lnTo>
                    <a:pt x="1925" y="4019"/>
                  </a:lnTo>
                  <a:lnTo>
                    <a:pt x="1608" y="4335"/>
                  </a:lnTo>
                  <a:lnTo>
                    <a:pt x="1316" y="4676"/>
                  </a:lnTo>
                  <a:lnTo>
                    <a:pt x="1072" y="5042"/>
                  </a:lnTo>
                  <a:lnTo>
                    <a:pt x="829" y="5431"/>
                  </a:lnTo>
                  <a:lnTo>
                    <a:pt x="610" y="5845"/>
                  </a:lnTo>
                  <a:lnTo>
                    <a:pt x="439" y="6284"/>
                  </a:lnTo>
                  <a:lnTo>
                    <a:pt x="293" y="6722"/>
                  </a:lnTo>
                  <a:lnTo>
                    <a:pt x="171" y="7185"/>
                  </a:lnTo>
                  <a:lnTo>
                    <a:pt x="74" y="7672"/>
                  </a:lnTo>
                  <a:lnTo>
                    <a:pt x="25" y="8184"/>
                  </a:lnTo>
                  <a:lnTo>
                    <a:pt x="1" y="8695"/>
                  </a:lnTo>
                  <a:lnTo>
                    <a:pt x="1" y="8695"/>
                  </a:lnTo>
                  <a:lnTo>
                    <a:pt x="25" y="9231"/>
                  </a:lnTo>
                  <a:lnTo>
                    <a:pt x="74" y="9767"/>
                  </a:lnTo>
                  <a:lnTo>
                    <a:pt x="171" y="10278"/>
                  </a:lnTo>
                  <a:lnTo>
                    <a:pt x="293" y="10765"/>
                  </a:lnTo>
                  <a:lnTo>
                    <a:pt x="464" y="11277"/>
                  </a:lnTo>
                  <a:lnTo>
                    <a:pt x="658" y="11739"/>
                  </a:lnTo>
                  <a:lnTo>
                    <a:pt x="878" y="12202"/>
                  </a:lnTo>
                  <a:lnTo>
                    <a:pt x="1121" y="12641"/>
                  </a:lnTo>
                  <a:lnTo>
                    <a:pt x="1389" y="13055"/>
                  </a:lnTo>
                  <a:lnTo>
                    <a:pt x="1706" y="13469"/>
                  </a:lnTo>
                  <a:lnTo>
                    <a:pt x="2022" y="13834"/>
                  </a:lnTo>
                  <a:lnTo>
                    <a:pt x="2388" y="14199"/>
                  </a:lnTo>
                  <a:lnTo>
                    <a:pt x="2753" y="14540"/>
                  </a:lnTo>
                  <a:lnTo>
                    <a:pt x="3143" y="14832"/>
                  </a:lnTo>
                  <a:lnTo>
                    <a:pt x="3581" y="15125"/>
                  </a:lnTo>
                  <a:lnTo>
                    <a:pt x="4019" y="15368"/>
                  </a:lnTo>
                  <a:lnTo>
                    <a:pt x="4019" y="15368"/>
                  </a:lnTo>
                  <a:lnTo>
                    <a:pt x="4214" y="15466"/>
                  </a:lnTo>
                  <a:lnTo>
                    <a:pt x="4409" y="15539"/>
                  </a:lnTo>
                  <a:lnTo>
                    <a:pt x="4628" y="15587"/>
                  </a:lnTo>
                  <a:lnTo>
                    <a:pt x="4847" y="15587"/>
                  </a:lnTo>
                  <a:lnTo>
                    <a:pt x="5042" y="15587"/>
                  </a:lnTo>
                  <a:lnTo>
                    <a:pt x="5261" y="15587"/>
                  </a:lnTo>
                  <a:lnTo>
                    <a:pt x="5724" y="15514"/>
                  </a:lnTo>
                  <a:lnTo>
                    <a:pt x="6650" y="15320"/>
                  </a:lnTo>
                  <a:lnTo>
                    <a:pt x="7112" y="15246"/>
                  </a:lnTo>
                  <a:lnTo>
                    <a:pt x="7356" y="15222"/>
                  </a:lnTo>
                  <a:lnTo>
                    <a:pt x="7600" y="15222"/>
                  </a:lnTo>
                  <a:lnTo>
                    <a:pt x="7600" y="15222"/>
                  </a:lnTo>
                  <a:lnTo>
                    <a:pt x="7843" y="15222"/>
                  </a:lnTo>
                  <a:lnTo>
                    <a:pt x="8087" y="15246"/>
                  </a:lnTo>
                  <a:lnTo>
                    <a:pt x="8574" y="15320"/>
                  </a:lnTo>
                  <a:lnTo>
                    <a:pt x="9524" y="15514"/>
                  </a:lnTo>
                  <a:lnTo>
                    <a:pt x="9962" y="15563"/>
                  </a:lnTo>
                  <a:lnTo>
                    <a:pt x="10181" y="15587"/>
                  </a:lnTo>
                  <a:lnTo>
                    <a:pt x="10400" y="15587"/>
                  </a:lnTo>
                  <a:lnTo>
                    <a:pt x="10620" y="15563"/>
                  </a:lnTo>
                  <a:lnTo>
                    <a:pt x="10839" y="15514"/>
                  </a:lnTo>
                  <a:lnTo>
                    <a:pt x="11034" y="15441"/>
                  </a:lnTo>
                  <a:lnTo>
                    <a:pt x="11253" y="15344"/>
                  </a:lnTo>
                  <a:lnTo>
                    <a:pt x="11253" y="15344"/>
                  </a:lnTo>
                  <a:lnTo>
                    <a:pt x="11691" y="15100"/>
                  </a:lnTo>
                  <a:lnTo>
                    <a:pt x="12081" y="14808"/>
                  </a:lnTo>
                  <a:lnTo>
                    <a:pt x="12495" y="14491"/>
                  </a:lnTo>
                  <a:lnTo>
                    <a:pt x="12860" y="14175"/>
                  </a:lnTo>
                  <a:lnTo>
                    <a:pt x="13201" y="13810"/>
                  </a:lnTo>
                  <a:lnTo>
                    <a:pt x="13518" y="13420"/>
                  </a:lnTo>
                  <a:lnTo>
                    <a:pt x="13834" y="13030"/>
                  </a:lnTo>
                  <a:lnTo>
                    <a:pt x="14102" y="12616"/>
                  </a:lnTo>
                  <a:lnTo>
                    <a:pt x="14346" y="12178"/>
                  </a:lnTo>
                  <a:lnTo>
                    <a:pt x="14565" y="11715"/>
                  </a:lnTo>
                  <a:lnTo>
                    <a:pt x="14760" y="11252"/>
                  </a:lnTo>
                  <a:lnTo>
                    <a:pt x="14906" y="10765"/>
                  </a:lnTo>
                  <a:lnTo>
                    <a:pt x="15028" y="10254"/>
                  </a:lnTo>
                  <a:lnTo>
                    <a:pt x="15125" y="9742"/>
                  </a:lnTo>
                  <a:lnTo>
                    <a:pt x="15174" y="9231"/>
                  </a:lnTo>
                  <a:lnTo>
                    <a:pt x="15198" y="8695"/>
                  </a:lnTo>
                  <a:lnTo>
                    <a:pt x="15198" y="8695"/>
                  </a:lnTo>
                  <a:lnTo>
                    <a:pt x="15174" y="8159"/>
                  </a:lnTo>
                  <a:lnTo>
                    <a:pt x="15125" y="7648"/>
                  </a:lnTo>
                  <a:lnTo>
                    <a:pt x="15028" y="7161"/>
                  </a:lnTo>
                  <a:lnTo>
                    <a:pt x="14906" y="6674"/>
                  </a:lnTo>
                  <a:lnTo>
                    <a:pt x="14736" y="6235"/>
                  </a:lnTo>
                  <a:lnTo>
                    <a:pt x="14565" y="5797"/>
                  </a:lnTo>
                  <a:lnTo>
                    <a:pt x="14346" y="5383"/>
                  </a:lnTo>
                  <a:lnTo>
                    <a:pt x="14102" y="4993"/>
                  </a:lnTo>
                  <a:lnTo>
                    <a:pt x="13810" y="4603"/>
                  </a:lnTo>
                  <a:lnTo>
                    <a:pt x="13518" y="4262"/>
                  </a:lnTo>
                  <a:lnTo>
                    <a:pt x="13177" y="3946"/>
                  </a:lnTo>
                  <a:lnTo>
                    <a:pt x="12836" y="3629"/>
                  </a:lnTo>
                  <a:lnTo>
                    <a:pt x="12471" y="3361"/>
                  </a:lnTo>
                  <a:lnTo>
                    <a:pt x="12056" y="3093"/>
                  </a:lnTo>
                  <a:lnTo>
                    <a:pt x="11642" y="2850"/>
                  </a:lnTo>
                  <a:lnTo>
                    <a:pt x="11228" y="2655"/>
                  </a:lnTo>
                  <a:lnTo>
                    <a:pt x="11228" y="2655"/>
                  </a:lnTo>
                  <a:lnTo>
                    <a:pt x="11034" y="2582"/>
                  </a:lnTo>
                  <a:lnTo>
                    <a:pt x="10863" y="2533"/>
                  </a:lnTo>
                  <a:lnTo>
                    <a:pt x="10668" y="2509"/>
                  </a:lnTo>
                  <a:lnTo>
                    <a:pt x="10498" y="2484"/>
                  </a:lnTo>
                  <a:lnTo>
                    <a:pt x="10084" y="2484"/>
                  </a:lnTo>
                  <a:lnTo>
                    <a:pt x="9670" y="2509"/>
                  </a:lnTo>
                  <a:lnTo>
                    <a:pt x="8817" y="2606"/>
                  </a:lnTo>
                  <a:lnTo>
                    <a:pt x="8403" y="2655"/>
                  </a:lnTo>
                  <a:lnTo>
                    <a:pt x="7965" y="2679"/>
                  </a:lnTo>
                  <a:lnTo>
                    <a:pt x="7965" y="2679"/>
                  </a:lnTo>
                  <a:lnTo>
                    <a:pt x="6357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50"/>
            <p:cNvSpPr/>
            <p:nvPr/>
          </p:nvSpPr>
          <p:spPr>
            <a:xfrm>
              <a:off x="4031000" y="5150500"/>
              <a:ext cx="54200" cy="61525"/>
            </a:xfrm>
            <a:custGeom>
              <a:rect b="b" l="l" r="r" t="t"/>
              <a:pathLst>
                <a:path extrusionOk="0" fill="none" h="2461" w="2168">
                  <a:moveTo>
                    <a:pt x="2168" y="1"/>
                  </a:moveTo>
                  <a:lnTo>
                    <a:pt x="2168" y="1"/>
                  </a:lnTo>
                  <a:lnTo>
                    <a:pt x="1900" y="49"/>
                  </a:lnTo>
                  <a:lnTo>
                    <a:pt x="1656" y="123"/>
                  </a:lnTo>
                  <a:lnTo>
                    <a:pt x="1437" y="220"/>
                  </a:lnTo>
                  <a:lnTo>
                    <a:pt x="1218" y="342"/>
                  </a:lnTo>
                  <a:lnTo>
                    <a:pt x="1048" y="488"/>
                  </a:lnTo>
                  <a:lnTo>
                    <a:pt x="877" y="634"/>
                  </a:lnTo>
                  <a:lnTo>
                    <a:pt x="731" y="780"/>
                  </a:lnTo>
                  <a:lnTo>
                    <a:pt x="585" y="951"/>
                  </a:lnTo>
                  <a:lnTo>
                    <a:pt x="487" y="1121"/>
                  </a:lnTo>
                  <a:lnTo>
                    <a:pt x="366" y="1316"/>
                  </a:lnTo>
                  <a:lnTo>
                    <a:pt x="220" y="1681"/>
                  </a:lnTo>
                  <a:lnTo>
                    <a:pt x="98" y="2071"/>
                  </a:lnTo>
                  <a:lnTo>
                    <a:pt x="0" y="246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6" name="Google Shape;1006;p50"/>
          <p:cNvGrpSpPr/>
          <p:nvPr/>
        </p:nvGrpSpPr>
        <p:grpSpPr>
          <a:xfrm>
            <a:off x="4843510" y="4398938"/>
            <a:ext cx="404323" cy="220085"/>
            <a:chOff x="5937975" y="5081700"/>
            <a:chExt cx="481050" cy="261850"/>
          </a:xfrm>
        </p:grpSpPr>
        <p:sp>
          <p:nvSpPr>
            <p:cNvPr id="1007" name="Google Shape;1007;p50"/>
            <p:cNvSpPr/>
            <p:nvPr/>
          </p:nvSpPr>
          <p:spPr>
            <a:xfrm>
              <a:off x="6104200" y="5081700"/>
              <a:ext cx="314825" cy="215575"/>
            </a:xfrm>
            <a:custGeom>
              <a:rect b="b" l="l" r="r" t="t"/>
              <a:pathLst>
                <a:path extrusionOk="0" fill="none" h="8623" w="12593">
                  <a:moveTo>
                    <a:pt x="5481" y="8622"/>
                  </a:moveTo>
                  <a:lnTo>
                    <a:pt x="5481" y="8622"/>
                  </a:lnTo>
                  <a:lnTo>
                    <a:pt x="6017" y="8574"/>
                  </a:lnTo>
                  <a:lnTo>
                    <a:pt x="6382" y="8525"/>
                  </a:lnTo>
                  <a:lnTo>
                    <a:pt x="6796" y="8452"/>
                  </a:lnTo>
                  <a:lnTo>
                    <a:pt x="7234" y="8354"/>
                  </a:lnTo>
                  <a:lnTo>
                    <a:pt x="7697" y="8257"/>
                  </a:lnTo>
                  <a:lnTo>
                    <a:pt x="8184" y="8086"/>
                  </a:lnTo>
                  <a:lnTo>
                    <a:pt x="8671" y="7892"/>
                  </a:lnTo>
                  <a:lnTo>
                    <a:pt x="9134" y="7648"/>
                  </a:lnTo>
                  <a:lnTo>
                    <a:pt x="9353" y="7526"/>
                  </a:lnTo>
                  <a:lnTo>
                    <a:pt x="9597" y="7356"/>
                  </a:lnTo>
                  <a:lnTo>
                    <a:pt x="9792" y="7185"/>
                  </a:lnTo>
                  <a:lnTo>
                    <a:pt x="9986" y="7015"/>
                  </a:lnTo>
                  <a:lnTo>
                    <a:pt x="10181" y="6820"/>
                  </a:lnTo>
                  <a:lnTo>
                    <a:pt x="10376" y="6601"/>
                  </a:lnTo>
                  <a:lnTo>
                    <a:pt x="10522" y="6357"/>
                  </a:lnTo>
                  <a:lnTo>
                    <a:pt x="10668" y="6114"/>
                  </a:lnTo>
                  <a:lnTo>
                    <a:pt x="10814" y="5846"/>
                  </a:lnTo>
                  <a:lnTo>
                    <a:pt x="10912" y="5554"/>
                  </a:lnTo>
                  <a:lnTo>
                    <a:pt x="11009" y="5261"/>
                  </a:lnTo>
                  <a:lnTo>
                    <a:pt x="11082" y="4945"/>
                  </a:lnTo>
                  <a:lnTo>
                    <a:pt x="11131" y="4579"/>
                  </a:lnTo>
                  <a:lnTo>
                    <a:pt x="11155" y="4214"/>
                  </a:lnTo>
                  <a:lnTo>
                    <a:pt x="11155" y="4214"/>
                  </a:lnTo>
                  <a:lnTo>
                    <a:pt x="11155" y="3873"/>
                  </a:lnTo>
                  <a:lnTo>
                    <a:pt x="11131" y="3435"/>
                  </a:lnTo>
                  <a:lnTo>
                    <a:pt x="11131" y="2972"/>
                  </a:lnTo>
                  <a:lnTo>
                    <a:pt x="11131" y="2753"/>
                  </a:lnTo>
                  <a:lnTo>
                    <a:pt x="11180" y="2582"/>
                  </a:lnTo>
                  <a:lnTo>
                    <a:pt x="12032" y="2607"/>
                  </a:lnTo>
                  <a:lnTo>
                    <a:pt x="11594" y="2120"/>
                  </a:lnTo>
                  <a:lnTo>
                    <a:pt x="11594" y="2120"/>
                  </a:lnTo>
                  <a:lnTo>
                    <a:pt x="11764" y="2046"/>
                  </a:lnTo>
                  <a:lnTo>
                    <a:pt x="11935" y="1973"/>
                  </a:lnTo>
                  <a:lnTo>
                    <a:pt x="12300" y="1827"/>
                  </a:lnTo>
                  <a:lnTo>
                    <a:pt x="12568" y="1730"/>
                  </a:lnTo>
                  <a:lnTo>
                    <a:pt x="12592" y="1681"/>
                  </a:lnTo>
                  <a:lnTo>
                    <a:pt x="12592" y="1657"/>
                  </a:lnTo>
                  <a:lnTo>
                    <a:pt x="12568" y="1632"/>
                  </a:lnTo>
                  <a:lnTo>
                    <a:pt x="12568" y="1632"/>
                  </a:lnTo>
                  <a:lnTo>
                    <a:pt x="12203" y="1511"/>
                  </a:lnTo>
                  <a:lnTo>
                    <a:pt x="11789" y="1389"/>
                  </a:lnTo>
                  <a:lnTo>
                    <a:pt x="11302" y="1267"/>
                  </a:lnTo>
                  <a:lnTo>
                    <a:pt x="11302" y="1267"/>
                  </a:lnTo>
                  <a:lnTo>
                    <a:pt x="11082" y="1024"/>
                  </a:lnTo>
                  <a:lnTo>
                    <a:pt x="10863" y="780"/>
                  </a:lnTo>
                  <a:lnTo>
                    <a:pt x="10547" y="512"/>
                  </a:lnTo>
                  <a:lnTo>
                    <a:pt x="10352" y="390"/>
                  </a:lnTo>
                  <a:lnTo>
                    <a:pt x="10157" y="269"/>
                  </a:lnTo>
                  <a:lnTo>
                    <a:pt x="9938" y="171"/>
                  </a:lnTo>
                  <a:lnTo>
                    <a:pt x="9719" y="98"/>
                  </a:lnTo>
                  <a:lnTo>
                    <a:pt x="9475" y="25"/>
                  </a:lnTo>
                  <a:lnTo>
                    <a:pt x="9231" y="1"/>
                  </a:lnTo>
                  <a:lnTo>
                    <a:pt x="8964" y="25"/>
                  </a:lnTo>
                  <a:lnTo>
                    <a:pt x="8696" y="74"/>
                  </a:lnTo>
                  <a:lnTo>
                    <a:pt x="8696" y="74"/>
                  </a:lnTo>
                  <a:lnTo>
                    <a:pt x="8501" y="122"/>
                  </a:lnTo>
                  <a:lnTo>
                    <a:pt x="8306" y="171"/>
                  </a:lnTo>
                  <a:lnTo>
                    <a:pt x="8111" y="269"/>
                  </a:lnTo>
                  <a:lnTo>
                    <a:pt x="7916" y="366"/>
                  </a:lnTo>
                  <a:lnTo>
                    <a:pt x="7746" y="488"/>
                  </a:lnTo>
                  <a:lnTo>
                    <a:pt x="7575" y="610"/>
                  </a:lnTo>
                  <a:lnTo>
                    <a:pt x="7405" y="756"/>
                  </a:lnTo>
                  <a:lnTo>
                    <a:pt x="7283" y="926"/>
                  </a:lnTo>
                  <a:lnTo>
                    <a:pt x="7137" y="1097"/>
                  </a:lnTo>
                  <a:lnTo>
                    <a:pt x="7039" y="1267"/>
                  </a:lnTo>
                  <a:lnTo>
                    <a:pt x="6942" y="1462"/>
                  </a:lnTo>
                  <a:lnTo>
                    <a:pt x="6845" y="1657"/>
                  </a:lnTo>
                  <a:lnTo>
                    <a:pt x="6796" y="1876"/>
                  </a:lnTo>
                  <a:lnTo>
                    <a:pt x="6747" y="2095"/>
                  </a:lnTo>
                  <a:lnTo>
                    <a:pt x="6723" y="2339"/>
                  </a:lnTo>
                  <a:lnTo>
                    <a:pt x="6723" y="2558"/>
                  </a:lnTo>
                  <a:lnTo>
                    <a:pt x="1" y="4360"/>
                  </a:lnTo>
                  <a:lnTo>
                    <a:pt x="1" y="4360"/>
                  </a:lnTo>
                  <a:lnTo>
                    <a:pt x="318" y="4579"/>
                  </a:lnTo>
                  <a:lnTo>
                    <a:pt x="634" y="4799"/>
                  </a:lnTo>
                  <a:lnTo>
                    <a:pt x="951" y="5018"/>
                  </a:lnTo>
                  <a:lnTo>
                    <a:pt x="1267" y="5188"/>
                  </a:lnTo>
                  <a:lnTo>
                    <a:pt x="1608" y="5359"/>
                  </a:lnTo>
                  <a:lnTo>
                    <a:pt x="1925" y="5481"/>
                  </a:lnTo>
                  <a:lnTo>
                    <a:pt x="2266" y="5602"/>
                  </a:lnTo>
                  <a:lnTo>
                    <a:pt x="2583" y="5724"/>
                  </a:lnTo>
                  <a:lnTo>
                    <a:pt x="2923" y="5797"/>
                  </a:lnTo>
                  <a:lnTo>
                    <a:pt x="3264" y="5846"/>
                  </a:lnTo>
                  <a:lnTo>
                    <a:pt x="3581" y="5895"/>
                  </a:lnTo>
                  <a:lnTo>
                    <a:pt x="3922" y="5919"/>
                  </a:lnTo>
                  <a:lnTo>
                    <a:pt x="4263" y="5919"/>
                  </a:lnTo>
                  <a:lnTo>
                    <a:pt x="4604" y="5895"/>
                  </a:lnTo>
                  <a:lnTo>
                    <a:pt x="4945" y="5846"/>
                  </a:lnTo>
                  <a:lnTo>
                    <a:pt x="5286" y="5797"/>
                  </a:lnTo>
                  <a:lnTo>
                    <a:pt x="5286" y="5797"/>
                  </a:lnTo>
                  <a:lnTo>
                    <a:pt x="5603" y="5700"/>
                  </a:lnTo>
                  <a:lnTo>
                    <a:pt x="5919" y="5627"/>
                  </a:lnTo>
                  <a:lnTo>
                    <a:pt x="6455" y="5407"/>
                  </a:lnTo>
                  <a:lnTo>
                    <a:pt x="6942" y="5188"/>
                  </a:lnTo>
                  <a:lnTo>
                    <a:pt x="7356" y="4969"/>
                  </a:lnTo>
                  <a:lnTo>
                    <a:pt x="7697" y="4750"/>
                  </a:lnTo>
                  <a:lnTo>
                    <a:pt x="7941" y="4579"/>
                  </a:lnTo>
                  <a:lnTo>
                    <a:pt x="8160" y="4409"/>
                  </a:lnTo>
                  <a:lnTo>
                    <a:pt x="8160" y="4409"/>
                  </a:lnTo>
                  <a:lnTo>
                    <a:pt x="8233" y="4360"/>
                  </a:lnTo>
                  <a:lnTo>
                    <a:pt x="8330" y="4336"/>
                  </a:lnTo>
                  <a:lnTo>
                    <a:pt x="8428" y="4360"/>
                  </a:lnTo>
                  <a:lnTo>
                    <a:pt x="8501" y="440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50"/>
            <p:cNvSpPr/>
            <p:nvPr/>
          </p:nvSpPr>
          <p:spPr>
            <a:xfrm>
              <a:off x="5937975" y="5210175"/>
              <a:ext cx="333700" cy="133375"/>
            </a:xfrm>
            <a:custGeom>
              <a:rect b="b" l="l" r="r" t="t"/>
              <a:pathLst>
                <a:path extrusionOk="0" fill="none" h="5335" w="13348">
                  <a:moveTo>
                    <a:pt x="7819" y="1"/>
                  </a:moveTo>
                  <a:lnTo>
                    <a:pt x="318" y="2533"/>
                  </a:lnTo>
                  <a:lnTo>
                    <a:pt x="318" y="2533"/>
                  </a:lnTo>
                  <a:lnTo>
                    <a:pt x="245" y="2582"/>
                  </a:lnTo>
                  <a:lnTo>
                    <a:pt x="147" y="2631"/>
                  </a:lnTo>
                  <a:lnTo>
                    <a:pt x="98" y="2704"/>
                  </a:lnTo>
                  <a:lnTo>
                    <a:pt x="50" y="2777"/>
                  </a:lnTo>
                  <a:lnTo>
                    <a:pt x="1" y="2874"/>
                  </a:lnTo>
                  <a:lnTo>
                    <a:pt x="1" y="2972"/>
                  </a:lnTo>
                  <a:lnTo>
                    <a:pt x="1" y="3045"/>
                  </a:lnTo>
                  <a:lnTo>
                    <a:pt x="25" y="3142"/>
                  </a:lnTo>
                  <a:lnTo>
                    <a:pt x="25" y="3142"/>
                  </a:lnTo>
                  <a:lnTo>
                    <a:pt x="98" y="3288"/>
                  </a:lnTo>
                  <a:lnTo>
                    <a:pt x="196" y="3386"/>
                  </a:lnTo>
                  <a:lnTo>
                    <a:pt x="318" y="3459"/>
                  </a:lnTo>
                  <a:lnTo>
                    <a:pt x="488" y="3483"/>
                  </a:lnTo>
                  <a:lnTo>
                    <a:pt x="488" y="3483"/>
                  </a:lnTo>
                  <a:lnTo>
                    <a:pt x="610" y="3459"/>
                  </a:lnTo>
                  <a:lnTo>
                    <a:pt x="269" y="3629"/>
                  </a:lnTo>
                  <a:lnTo>
                    <a:pt x="269" y="3629"/>
                  </a:lnTo>
                  <a:lnTo>
                    <a:pt x="171" y="3678"/>
                  </a:lnTo>
                  <a:lnTo>
                    <a:pt x="123" y="3751"/>
                  </a:lnTo>
                  <a:lnTo>
                    <a:pt x="50" y="3824"/>
                  </a:lnTo>
                  <a:lnTo>
                    <a:pt x="25" y="3922"/>
                  </a:lnTo>
                  <a:lnTo>
                    <a:pt x="1" y="3995"/>
                  </a:lnTo>
                  <a:lnTo>
                    <a:pt x="1" y="4092"/>
                  </a:lnTo>
                  <a:lnTo>
                    <a:pt x="1" y="4190"/>
                  </a:lnTo>
                  <a:lnTo>
                    <a:pt x="50" y="4287"/>
                  </a:lnTo>
                  <a:lnTo>
                    <a:pt x="50" y="4287"/>
                  </a:lnTo>
                  <a:lnTo>
                    <a:pt x="123" y="4409"/>
                  </a:lnTo>
                  <a:lnTo>
                    <a:pt x="220" y="4482"/>
                  </a:lnTo>
                  <a:lnTo>
                    <a:pt x="342" y="4531"/>
                  </a:lnTo>
                  <a:lnTo>
                    <a:pt x="488" y="4555"/>
                  </a:lnTo>
                  <a:lnTo>
                    <a:pt x="488" y="4555"/>
                  </a:lnTo>
                  <a:lnTo>
                    <a:pt x="586" y="4555"/>
                  </a:lnTo>
                  <a:lnTo>
                    <a:pt x="683" y="4506"/>
                  </a:lnTo>
                  <a:lnTo>
                    <a:pt x="853" y="4433"/>
                  </a:lnTo>
                  <a:lnTo>
                    <a:pt x="853" y="4433"/>
                  </a:lnTo>
                  <a:lnTo>
                    <a:pt x="780" y="4555"/>
                  </a:lnTo>
                  <a:lnTo>
                    <a:pt x="756" y="4701"/>
                  </a:lnTo>
                  <a:lnTo>
                    <a:pt x="780" y="4847"/>
                  </a:lnTo>
                  <a:lnTo>
                    <a:pt x="829" y="4993"/>
                  </a:lnTo>
                  <a:lnTo>
                    <a:pt x="829" y="4993"/>
                  </a:lnTo>
                  <a:lnTo>
                    <a:pt x="926" y="5091"/>
                  </a:lnTo>
                  <a:lnTo>
                    <a:pt x="1024" y="5139"/>
                  </a:lnTo>
                  <a:lnTo>
                    <a:pt x="1121" y="5188"/>
                  </a:lnTo>
                  <a:lnTo>
                    <a:pt x="1243" y="5212"/>
                  </a:lnTo>
                  <a:lnTo>
                    <a:pt x="1243" y="5212"/>
                  </a:lnTo>
                  <a:lnTo>
                    <a:pt x="1389" y="5188"/>
                  </a:lnTo>
                  <a:lnTo>
                    <a:pt x="1511" y="5115"/>
                  </a:lnTo>
                  <a:lnTo>
                    <a:pt x="6065" y="2144"/>
                  </a:lnTo>
                  <a:lnTo>
                    <a:pt x="6065" y="2144"/>
                  </a:lnTo>
                  <a:lnTo>
                    <a:pt x="6528" y="2363"/>
                  </a:lnTo>
                  <a:lnTo>
                    <a:pt x="7088" y="2582"/>
                  </a:lnTo>
                  <a:lnTo>
                    <a:pt x="7770" y="2826"/>
                  </a:lnTo>
                  <a:lnTo>
                    <a:pt x="8501" y="3045"/>
                  </a:lnTo>
                  <a:lnTo>
                    <a:pt x="9280" y="3240"/>
                  </a:lnTo>
                  <a:lnTo>
                    <a:pt x="10060" y="3386"/>
                  </a:lnTo>
                  <a:lnTo>
                    <a:pt x="10425" y="3435"/>
                  </a:lnTo>
                  <a:lnTo>
                    <a:pt x="10790" y="3483"/>
                  </a:lnTo>
                  <a:lnTo>
                    <a:pt x="11156" y="3483"/>
                  </a:lnTo>
                  <a:lnTo>
                    <a:pt x="11497" y="3483"/>
                  </a:lnTo>
                  <a:lnTo>
                    <a:pt x="12178" y="5188"/>
                  </a:lnTo>
                  <a:lnTo>
                    <a:pt x="12178" y="5188"/>
                  </a:lnTo>
                  <a:lnTo>
                    <a:pt x="12227" y="5237"/>
                  </a:lnTo>
                  <a:lnTo>
                    <a:pt x="12276" y="5286"/>
                  </a:lnTo>
                  <a:lnTo>
                    <a:pt x="12349" y="5310"/>
                  </a:lnTo>
                  <a:lnTo>
                    <a:pt x="12422" y="5334"/>
                  </a:lnTo>
                  <a:lnTo>
                    <a:pt x="13347" y="533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50"/>
            <p:cNvSpPr/>
            <p:nvPr/>
          </p:nvSpPr>
          <p:spPr>
            <a:xfrm>
              <a:off x="6352025" y="5109100"/>
              <a:ext cx="19500" cy="18900"/>
            </a:xfrm>
            <a:custGeom>
              <a:rect b="b" l="l" r="r" t="t"/>
              <a:pathLst>
                <a:path extrusionOk="0" h="756" w="780">
                  <a:moveTo>
                    <a:pt x="317" y="1"/>
                  </a:moveTo>
                  <a:lnTo>
                    <a:pt x="244" y="25"/>
                  </a:lnTo>
                  <a:lnTo>
                    <a:pt x="122" y="98"/>
                  </a:lnTo>
                  <a:lnTo>
                    <a:pt x="49" y="220"/>
                  </a:lnTo>
                  <a:lnTo>
                    <a:pt x="25" y="293"/>
                  </a:lnTo>
                  <a:lnTo>
                    <a:pt x="0" y="390"/>
                  </a:lnTo>
                  <a:lnTo>
                    <a:pt x="25" y="463"/>
                  </a:lnTo>
                  <a:lnTo>
                    <a:pt x="49" y="536"/>
                  </a:lnTo>
                  <a:lnTo>
                    <a:pt x="122" y="658"/>
                  </a:lnTo>
                  <a:lnTo>
                    <a:pt x="244" y="731"/>
                  </a:lnTo>
                  <a:lnTo>
                    <a:pt x="317" y="756"/>
                  </a:lnTo>
                  <a:lnTo>
                    <a:pt x="463" y="756"/>
                  </a:lnTo>
                  <a:lnTo>
                    <a:pt x="536" y="731"/>
                  </a:lnTo>
                  <a:lnTo>
                    <a:pt x="658" y="658"/>
                  </a:lnTo>
                  <a:lnTo>
                    <a:pt x="755" y="536"/>
                  </a:lnTo>
                  <a:lnTo>
                    <a:pt x="780" y="463"/>
                  </a:lnTo>
                  <a:lnTo>
                    <a:pt x="780" y="390"/>
                  </a:lnTo>
                  <a:lnTo>
                    <a:pt x="780" y="293"/>
                  </a:lnTo>
                  <a:lnTo>
                    <a:pt x="755" y="220"/>
                  </a:lnTo>
                  <a:lnTo>
                    <a:pt x="658" y="98"/>
                  </a:lnTo>
                  <a:lnTo>
                    <a:pt x="536" y="25"/>
                  </a:lnTo>
                  <a:lnTo>
                    <a:pt x="463" y="1"/>
                  </a:lnTo>
                  <a:close/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0" name="Google Shape;1010;p50"/>
          <p:cNvGrpSpPr/>
          <p:nvPr/>
        </p:nvGrpSpPr>
        <p:grpSpPr>
          <a:xfrm>
            <a:off x="5461718" y="4356472"/>
            <a:ext cx="290183" cy="333678"/>
            <a:chOff x="6673500" y="5031175"/>
            <a:chExt cx="345250" cy="397000"/>
          </a:xfrm>
        </p:grpSpPr>
        <p:sp>
          <p:nvSpPr>
            <p:cNvPr id="1011" name="Google Shape;1011;p50"/>
            <p:cNvSpPr/>
            <p:nvPr/>
          </p:nvSpPr>
          <p:spPr>
            <a:xfrm>
              <a:off x="6731950" y="5031175"/>
              <a:ext cx="105375" cy="147375"/>
            </a:xfrm>
            <a:custGeom>
              <a:rect b="b" l="l" r="r" t="t"/>
              <a:pathLst>
                <a:path extrusionOk="0" fill="none" h="5895" w="4215">
                  <a:moveTo>
                    <a:pt x="2436" y="5894"/>
                  </a:moveTo>
                  <a:lnTo>
                    <a:pt x="2436" y="5894"/>
                  </a:lnTo>
                  <a:lnTo>
                    <a:pt x="2656" y="5845"/>
                  </a:lnTo>
                  <a:lnTo>
                    <a:pt x="2850" y="5772"/>
                  </a:lnTo>
                  <a:lnTo>
                    <a:pt x="3045" y="5699"/>
                  </a:lnTo>
                  <a:lnTo>
                    <a:pt x="3216" y="5577"/>
                  </a:lnTo>
                  <a:lnTo>
                    <a:pt x="3386" y="5456"/>
                  </a:lnTo>
                  <a:lnTo>
                    <a:pt x="3532" y="5285"/>
                  </a:lnTo>
                  <a:lnTo>
                    <a:pt x="3678" y="5115"/>
                  </a:lnTo>
                  <a:lnTo>
                    <a:pt x="3800" y="4920"/>
                  </a:lnTo>
                  <a:lnTo>
                    <a:pt x="3922" y="4725"/>
                  </a:lnTo>
                  <a:lnTo>
                    <a:pt x="4019" y="4506"/>
                  </a:lnTo>
                  <a:lnTo>
                    <a:pt x="4092" y="4262"/>
                  </a:lnTo>
                  <a:lnTo>
                    <a:pt x="4141" y="4019"/>
                  </a:lnTo>
                  <a:lnTo>
                    <a:pt x="4190" y="3775"/>
                  </a:lnTo>
                  <a:lnTo>
                    <a:pt x="4214" y="3507"/>
                  </a:lnTo>
                  <a:lnTo>
                    <a:pt x="4190" y="3239"/>
                  </a:lnTo>
                  <a:lnTo>
                    <a:pt x="4166" y="2971"/>
                  </a:lnTo>
                  <a:lnTo>
                    <a:pt x="4166" y="2971"/>
                  </a:lnTo>
                  <a:lnTo>
                    <a:pt x="4044" y="1876"/>
                  </a:lnTo>
                  <a:lnTo>
                    <a:pt x="3946" y="1364"/>
                  </a:lnTo>
                  <a:lnTo>
                    <a:pt x="3825" y="901"/>
                  </a:lnTo>
                  <a:lnTo>
                    <a:pt x="3727" y="682"/>
                  </a:lnTo>
                  <a:lnTo>
                    <a:pt x="3654" y="512"/>
                  </a:lnTo>
                  <a:lnTo>
                    <a:pt x="3532" y="341"/>
                  </a:lnTo>
                  <a:lnTo>
                    <a:pt x="3411" y="219"/>
                  </a:lnTo>
                  <a:lnTo>
                    <a:pt x="3264" y="122"/>
                  </a:lnTo>
                  <a:lnTo>
                    <a:pt x="3118" y="49"/>
                  </a:lnTo>
                  <a:lnTo>
                    <a:pt x="2923" y="0"/>
                  </a:lnTo>
                  <a:lnTo>
                    <a:pt x="2729" y="25"/>
                  </a:lnTo>
                  <a:lnTo>
                    <a:pt x="2729" y="25"/>
                  </a:lnTo>
                  <a:lnTo>
                    <a:pt x="2509" y="73"/>
                  </a:lnTo>
                  <a:lnTo>
                    <a:pt x="2266" y="146"/>
                  </a:lnTo>
                  <a:lnTo>
                    <a:pt x="2022" y="268"/>
                  </a:lnTo>
                  <a:lnTo>
                    <a:pt x="1779" y="414"/>
                  </a:lnTo>
                  <a:lnTo>
                    <a:pt x="1535" y="609"/>
                  </a:lnTo>
                  <a:lnTo>
                    <a:pt x="1316" y="804"/>
                  </a:lnTo>
                  <a:lnTo>
                    <a:pt x="1072" y="1023"/>
                  </a:lnTo>
                  <a:lnTo>
                    <a:pt x="853" y="1267"/>
                  </a:lnTo>
                  <a:lnTo>
                    <a:pt x="658" y="1535"/>
                  </a:lnTo>
                  <a:lnTo>
                    <a:pt x="488" y="1802"/>
                  </a:lnTo>
                  <a:lnTo>
                    <a:pt x="317" y="2095"/>
                  </a:lnTo>
                  <a:lnTo>
                    <a:pt x="196" y="2363"/>
                  </a:lnTo>
                  <a:lnTo>
                    <a:pt x="98" y="2655"/>
                  </a:lnTo>
                  <a:lnTo>
                    <a:pt x="25" y="2947"/>
                  </a:lnTo>
                  <a:lnTo>
                    <a:pt x="1" y="3239"/>
                  </a:lnTo>
                  <a:lnTo>
                    <a:pt x="1" y="3507"/>
                  </a:lnTo>
                  <a:lnTo>
                    <a:pt x="1" y="3507"/>
                  </a:lnTo>
                  <a:lnTo>
                    <a:pt x="50" y="3775"/>
                  </a:lnTo>
                  <a:lnTo>
                    <a:pt x="123" y="4043"/>
                  </a:lnTo>
                  <a:lnTo>
                    <a:pt x="196" y="4287"/>
                  </a:lnTo>
                  <a:lnTo>
                    <a:pt x="293" y="4530"/>
                  </a:lnTo>
                  <a:lnTo>
                    <a:pt x="415" y="4749"/>
                  </a:lnTo>
                  <a:lnTo>
                    <a:pt x="561" y="4944"/>
                  </a:lnTo>
                  <a:lnTo>
                    <a:pt x="707" y="5139"/>
                  </a:lnTo>
                  <a:lnTo>
                    <a:pt x="853" y="5310"/>
                  </a:lnTo>
                  <a:lnTo>
                    <a:pt x="1024" y="5456"/>
                  </a:lnTo>
                  <a:lnTo>
                    <a:pt x="1219" y="5602"/>
                  </a:lnTo>
                  <a:lnTo>
                    <a:pt x="1389" y="5699"/>
                  </a:lnTo>
                  <a:lnTo>
                    <a:pt x="1584" y="5797"/>
                  </a:lnTo>
                  <a:lnTo>
                    <a:pt x="1803" y="5845"/>
                  </a:lnTo>
                  <a:lnTo>
                    <a:pt x="1998" y="5894"/>
                  </a:lnTo>
                  <a:lnTo>
                    <a:pt x="2217" y="5894"/>
                  </a:lnTo>
                  <a:lnTo>
                    <a:pt x="2436" y="5894"/>
                  </a:lnTo>
                  <a:lnTo>
                    <a:pt x="2436" y="589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50"/>
            <p:cNvSpPr/>
            <p:nvPr/>
          </p:nvSpPr>
          <p:spPr>
            <a:xfrm>
              <a:off x="6673500" y="5146850"/>
              <a:ext cx="84050" cy="116925"/>
            </a:xfrm>
            <a:custGeom>
              <a:rect b="b" l="l" r="r" t="t"/>
              <a:pathLst>
                <a:path extrusionOk="0" fill="none" h="4677" w="3362">
                  <a:moveTo>
                    <a:pt x="2875" y="4579"/>
                  </a:moveTo>
                  <a:lnTo>
                    <a:pt x="2875" y="4579"/>
                  </a:lnTo>
                  <a:lnTo>
                    <a:pt x="3021" y="4482"/>
                  </a:lnTo>
                  <a:lnTo>
                    <a:pt x="3143" y="4385"/>
                  </a:lnTo>
                  <a:lnTo>
                    <a:pt x="3240" y="4287"/>
                  </a:lnTo>
                  <a:lnTo>
                    <a:pt x="3313" y="4141"/>
                  </a:lnTo>
                  <a:lnTo>
                    <a:pt x="3362" y="3995"/>
                  </a:lnTo>
                  <a:lnTo>
                    <a:pt x="3362" y="3849"/>
                  </a:lnTo>
                  <a:lnTo>
                    <a:pt x="3362" y="3678"/>
                  </a:lnTo>
                  <a:lnTo>
                    <a:pt x="3337" y="3508"/>
                  </a:lnTo>
                  <a:lnTo>
                    <a:pt x="3240" y="3118"/>
                  </a:lnTo>
                  <a:lnTo>
                    <a:pt x="3069" y="2704"/>
                  </a:lnTo>
                  <a:lnTo>
                    <a:pt x="2704" y="1803"/>
                  </a:lnTo>
                  <a:lnTo>
                    <a:pt x="2704" y="1803"/>
                  </a:lnTo>
                  <a:lnTo>
                    <a:pt x="2363" y="950"/>
                  </a:lnTo>
                  <a:lnTo>
                    <a:pt x="2193" y="609"/>
                  </a:lnTo>
                  <a:lnTo>
                    <a:pt x="2022" y="342"/>
                  </a:lnTo>
                  <a:lnTo>
                    <a:pt x="1949" y="220"/>
                  </a:lnTo>
                  <a:lnTo>
                    <a:pt x="1852" y="122"/>
                  </a:lnTo>
                  <a:lnTo>
                    <a:pt x="1730" y="74"/>
                  </a:lnTo>
                  <a:lnTo>
                    <a:pt x="1633" y="25"/>
                  </a:lnTo>
                  <a:lnTo>
                    <a:pt x="1486" y="1"/>
                  </a:lnTo>
                  <a:lnTo>
                    <a:pt x="1365" y="1"/>
                  </a:lnTo>
                  <a:lnTo>
                    <a:pt x="1194" y="25"/>
                  </a:lnTo>
                  <a:lnTo>
                    <a:pt x="1024" y="98"/>
                  </a:lnTo>
                  <a:lnTo>
                    <a:pt x="1024" y="98"/>
                  </a:lnTo>
                  <a:lnTo>
                    <a:pt x="853" y="171"/>
                  </a:lnTo>
                  <a:lnTo>
                    <a:pt x="707" y="269"/>
                  </a:lnTo>
                  <a:lnTo>
                    <a:pt x="561" y="390"/>
                  </a:lnTo>
                  <a:lnTo>
                    <a:pt x="439" y="536"/>
                  </a:lnTo>
                  <a:lnTo>
                    <a:pt x="317" y="683"/>
                  </a:lnTo>
                  <a:lnTo>
                    <a:pt x="220" y="853"/>
                  </a:lnTo>
                  <a:lnTo>
                    <a:pt x="147" y="1048"/>
                  </a:lnTo>
                  <a:lnTo>
                    <a:pt x="74" y="1243"/>
                  </a:lnTo>
                  <a:lnTo>
                    <a:pt x="49" y="1438"/>
                  </a:lnTo>
                  <a:lnTo>
                    <a:pt x="1" y="1657"/>
                  </a:lnTo>
                  <a:lnTo>
                    <a:pt x="1" y="1876"/>
                  </a:lnTo>
                  <a:lnTo>
                    <a:pt x="1" y="2095"/>
                  </a:lnTo>
                  <a:lnTo>
                    <a:pt x="25" y="2339"/>
                  </a:lnTo>
                  <a:lnTo>
                    <a:pt x="74" y="2558"/>
                  </a:lnTo>
                  <a:lnTo>
                    <a:pt x="147" y="2801"/>
                  </a:lnTo>
                  <a:lnTo>
                    <a:pt x="220" y="3045"/>
                  </a:lnTo>
                  <a:lnTo>
                    <a:pt x="220" y="3045"/>
                  </a:lnTo>
                  <a:lnTo>
                    <a:pt x="342" y="3264"/>
                  </a:lnTo>
                  <a:lnTo>
                    <a:pt x="439" y="3483"/>
                  </a:lnTo>
                  <a:lnTo>
                    <a:pt x="585" y="3678"/>
                  </a:lnTo>
                  <a:lnTo>
                    <a:pt x="731" y="3849"/>
                  </a:lnTo>
                  <a:lnTo>
                    <a:pt x="878" y="4019"/>
                  </a:lnTo>
                  <a:lnTo>
                    <a:pt x="1048" y="4165"/>
                  </a:lnTo>
                  <a:lnTo>
                    <a:pt x="1219" y="4311"/>
                  </a:lnTo>
                  <a:lnTo>
                    <a:pt x="1389" y="4409"/>
                  </a:lnTo>
                  <a:lnTo>
                    <a:pt x="1559" y="4506"/>
                  </a:lnTo>
                  <a:lnTo>
                    <a:pt x="1754" y="4579"/>
                  </a:lnTo>
                  <a:lnTo>
                    <a:pt x="1949" y="4628"/>
                  </a:lnTo>
                  <a:lnTo>
                    <a:pt x="2120" y="4677"/>
                  </a:lnTo>
                  <a:lnTo>
                    <a:pt x="2314" y="4677"/>
                  </a:lnTo>
                  <a:lnTo>
                    <a:pt x="2509" y="4677"/>
                  </a:lnTo>
                  <a:lnTo>
                    <a:pt x="2680" y="4628"/>
                  </a:lnTo>
                  <a:lnTo>
                    <a:pt x="2875" y="4579"/>
                  </a:lnTo>
                  <a:lnTo>
                    <a:pt x="2875" y="457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50"/>
            <p:cNvSpPr/>
            <p:nvPr/>
          </p:nvSpPr>
          <p:spPr>
            <a:xfrm>
              <a:off x="6859225" y="5033600"/>
              <a:ext cx="105350" cy="144950"/>
            </a:xfrm>
            <a:custGeom>
              <a:rect b="b" l="l" r="r" t="t"/>
              <a:pathLst>
                <a:path extrusionOk="0" fill="none" h="5798" w="4214">
                  <a:moveTo>
                    <a:pt x="1778" y="5797"/>
                  </a:moveTo>
                  <a:lnTo>
                    <a:pt x="1778" y="5797"/>
                  </a:lnTo>
                  <a:lnTo>
                    <a:pt x="1997" y="5797"/>
                  </a:lnTo>
                  <a:lnTo>
                    <a:pt x="2216" y="5797"/>
                  </a:lnTo>
                  <a:lnTo>
                    <a:pt x="2411" y="5748"/>
                  </a:lnTo>
                  <a:lnTo>
                    <a:pt x="2630" y="5700"/>
                  </a:lnTo>
                  <a:lnTo>
                    <a:pt x="2825" y="5602"/>
                  </a:lnTo>
                  <a:lnTo>
                    <a:pt x="2996" y="5505"/>
                  </a:lnTo>
                  <a:lnTo>
                    <a:pt x="3191" y="5359"/>
                  </a:lnTo>
                  <a:lnTo>
                    <a:pt x="3361" y="5213"/>
                  </a:lnTo>
                  <a:lnTo>
                    <a:pt x="3507" y="5042"/>
                  </a:lnTo>
                  <a:lnTo>
                    <a:pt x="3653" y="4847"/>
                  </a:lnTo>
                  <a:lnTo>
                    <a:pt x="3799" y="4652"/>
                  </a:lnTo>
                  <a:lnTo>
                    <a:pt x="3921" y="4433"/>
                  </a:lnTo>
                  <a:lnTo>
                    <a:pt x="4019" y="4190"/>
                  </a:lnTo>
                  <a:lnTo>
                    <a:pt x="4092" y="3946"/>
                  </a:lnTo>
                  <a:lnTo>
                    <a:pt x="4165" y="3678"/>
                  </a:lnTo>
                  <a:lnTo>
                    <a:pt x="4213" y="3410"/>
                  </a:lnTo>
                  <a:lnTo>
                    <a:pt x="4213" y="3410"/>
                  </a:lnTo>
                  <a:lnTo>
                    <a:pt x="4213" y="3142"/>
                  </a:lnTo>
                  <a:lnTo>
                    <a:pt x="4189" y="2850"/>
                  </a:lnTo>
                  <a:lnTo>
                    <a:pt x="4116" y="2582"/>
                  </a:lnTo>
                  <a:lnTo>
                    <a:pt x="4019" y="2290"/>
                  </a:lnTo>
                  <a:lnTo>
                    <a:pt x="3897" y="2022"/>
                  </a:lnTo>
                  <a:lnTo>
                    <a:pt x="3726" y="1730"/>
                  </a:lnTo>
                  <a:lnTo>
                    <a:pt x="3556" y="1486"/>
                  </a:lnTo>
                  <a:lnTo>
                    <a:pt x="3361" y="1218"/>
                  </a:lnTo>
                  <a:lnTo>
                    <a:pt x="3142" y="999"/>
                  </a:lnTo>
                  <a:lnTo>
                    <a:pt x="2898" y="780"/>
                  </a:lnTo>
                  <a:lnTo>
                    <a:pt x="2679" y="585"/>
                  </a:lnTo>
                  <a:lnTo>
                    <a:pt x="2436" y="415"/>
                  </a:lnTo>
                  <a:lnTo>
                    <a:pt x="2192" y="269"/>
                  </a:lnTo>
                  <a:lnTo>
                    <a:pt x="1948" y="147"/>
                  </a:lnTo>
                  <a:lnTo>
                    <a:pt x="1705" y="74"/>
                  </a:lnTo>
                  <a:lnTo>
                    <a:pt x="1486" y="25"/>
                  </a:lnTo>
                  <a:lnTo>
                    <a:pt x="1486" y="25"/>
                  </a:lnTo>
                  <a:lnTo>
                    <a:pt x="1291" y="1"/>
                  </a:lnTo>
                  <a:lnTo>
                    <a:pt x="1096" y="49"/>
                  </a:lnTo>
                  <a:lnTo>
                    <a:pt x="950" y="98"/>
                  </a:lnTo>
                  <a:lnTo>
                    <a:pt x="804" y="195"/>
                  </a:lnTo>
                  <a:lnTo>
                    <a:pt x="682" y="317"/>
                  </a:lnTo>
                  <a:lnTo>
                    <a:pt x="585" y="463"/>
                  </a:lnTo>
                  <a:lnTo>
                    <a:pt x="487" y="658"/>
                  </a:lnTo>
                  <a:lnTo>
                    <a:pt x="390" y="853"/>
                  </a:lnTo>
                  <a:lnTo>
                    <a:pt x="268" y="1291"/>
                  </a:lnTo>
                  <a:lnTo>
                    <a:pt x="170" y="1803"/>
                  </a:lnTo>
                  <a:lnTo>
                    <a:pt x="49" y="2874"/>
                  </a:lnTo>
                  <a:lnTo>
                    <a:pt x="49" y="2874"/>
                  </a:lnTo>
                  <a:lnTo>
                    <a:pt x="0" y="3142"/>
                  </a:lnTo>
                  <a:lnTo>
                    <a:pt x="0" y="3410"/>
                  </a:lnTo>
                  <a:lnTo>
                    <a:pt x="24" y="3678"/>
                  </a:lnTo>
                  <a:lnTo>
                    <a:pt x="73" y="3922"/>
                  </a:lnTo>
                  <a:lnTo>
                    <a:pt x="122" y="4165"/>
                  </a:lnTo>
                  <a:lnTo>
                    <a:pt x="195" y="4409"/>
                  </a:lnTo>
                  <a:lnTo>
                    <a:pt x="292" y="4628"/>
                  </a:lnTo>
                  <a:lnTo>
                    <a:pt x="414" y="4823"/>
                  </a:lnTo>
                  <a:lnTo>
                    <a:pt x="536" y="5018"/>
                  </a:lnTo>
                  <a:lnTo>
                    <a:pt x="682" y="5188"/>
                  </a:lnTo>
                  <a:lnTo>
                    <a:pt x="828" y="5359"/>
                  </a:lnTo>
                  <a:lnTo>
                    <a:pt x="999" y="5480"/>
                  </a:lnTo>
                  <a:lnTo>
                    <a:pt x="1169" y="5602"/>
                  </a:lnTo>
                  <a:lnTo>
                    <a:pt x="1364" y="5675"/>
                  </a:lnTo>
                  <a:lnTo>
                    <a:pt x="1583" y="5748"/>
                  </a:lnTo>
                  <a:lnTo>
                    <a:pt x="1778" y="5797"/>
                  </a:lnTo>
                  <a:lnTo>
                    <a:pt x="1778" y="579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50"/>
            <p:cNvSpPr/>
            <p:nvPr/>
          </p:nvSpPr>
          <p:spPr>
            <a:xfrm>
              <a:off x="6931675" y="5150500"/>
              <a:ext cx="87075" cy="115725"/>
            </a:xfrm>
            <a:custGeom>
              <a:rect b="b" l="l" r="r" t="t"/>
              <a:pathLst>
                <a:path extrusionOk="0" fill="none" h="4629" w="3483">
                  <a:moveTo>
                    <a:pt x="2558" y="98"/>
                  </a:moveTo>
                  <a:lnTo>
                    <a:pt x="2558" y="98"/>
                  </a:lnTo>
                  <a:lnTo>
                    <a:pt x="2387" y="49"/>
                  </a:lnTo>
                  <a:lnTo>
                    <a:pt x="2241" y="1"/>
                  </a:lnTo>
                  <a:lnTo>
                    <a:pt x="2095" y="1"/>
                  </a:lnTo>
                  <a:lnTo>
                    <a:pt x="1973" y="1"/>
                  </a:lnTo>
                  <a:lnTo>
                    <a:pt x="1851" y="49"/>
                  </a:lnTo>
                  <a:lnTo>
                    <a:pt x="1729" y="98"/>
                  </a:lnTo>
                  <a:lnTo>
                    <a:pt x="1632" y="196"/>
                  </a:lnTo>
                  <a:lnTo>
                    <a:pt x="1535" y="293"/>
                  </a:lnTo>
                  <a:lnTo>
                    <a:pt x="1364" y="561"/>
                  </a:lnTo>
                  <a:lnTo>
                    <a:pt x="1169" y="902"/>
                  </a:lnTo>
                  <a:lnTo>
                    <a:pt x="780" y="1730"/>
                  </a:lnTo>
                  <a:lnTo>
                    <a:pt x="780" y="1730"/>
                  </a:lnTo>
                  <a:lnTo>
                    <a:pt x="366" y="2607"/>
                  </a:lnTo>
                  <a:lnTo>
                    <a:pt x="195" y="2996"/>
                  </a:lnTo>
                  <a:lnTo>
                    <a:pt x="73" y="3386"/>
                  </a:lnTo>
                  <a:lnTo>
                    <a:pt x="25" y="3557"/>
                  </a:lnTo>
                  <a:lnTo>
                    <a:pt x="0" y="3727"/>
                  </a:lnTo>
                  <a:lnTo>
                    <a:pt x="25" y="3898"/>
                  </a:lnTo>
                  <a:lnTo>
                    <a:pt x="49" y="4044"/>
                  </a:lnTo>
                  <a:lnTo>
                    <a:pt x="98" y="4165"/>
                  </a:lnTo>
                  <a:lnTo>
                    <a:pt x="195" y="4287"/>
                  </a:lnTo>
                  <a:lnTo>
                    <a:pt x="317" y="4385"/>
                  </a:lnTo>
                  <a:lnTo>
                    <a:pt x="463" y="4482"/>
                  </a:lnTo>
                  <a:lnTo>
                    <a:pt x="463" y="4482"/>
                  </a:lnTo>
                  <a:lnTo>
                    <a:pt x="633" y="4555"/>
                  </a:lnTo>
                  <a:lnTo>
                    <a:pt x="828" y="4604"/>
                  </a:lnTo>
                  <a:lnTo>
                    <a:pt x="1023" y="4628"/>
                  </a:lnTo>
                  <a:lnTo>
                    <a:pt x="1194" y="4628"/>
                  </a:lnTo>
                  <a:lnTo>
                    <a:pt x="1388" y="4604"/>
                  </a:lnTo>
                  <a:lnTo>
                    <a:pt x="1583" y="4555"/>
                  </a:lnTo>
                  <a:lnTo>
                    <a:pt x="1778" y="4482"/>
                  </a:lnTo>
                  <a:lnTo>
                    <a:pt x="1949" y="4409"/>
                  </a:lnTo>
                  <a:lnTo>
                    <a:pt x="2143" y="4312"/>
                  </a:lnTo>
                  <a:lnTo>
                    <a:pt x="2314" y="4190"/>
                  </a:lnTo>
                  <a:lnTo>
                    <a:pt x="2484" y="4044"/>
                  </a:lnTo>
                  <a:lnTo>
                    <a:pt x="2655" y="3873"/>
                  </a:lnTo>
                  <a:lnTo>
                    <a:pt x="2801" y="3703"/>
                  </a:lnTo>
                  <a:lnTo>
                    <a:pt x="2947" y="3508"/>
                  </a:lnTo>
                  <a:lnTo>
                    <a:pt x="3069" y="3313"/>
                  </a:lnTo>
                  <a:lnTo>
                    <a:pt x="3191" y="3094"/>
                  </a:lnTo>
                  <a:lnTo>
                    <a:pt x="3191" y="3094"/>
                  </a:lnTo>
                  <a:lnTo>
                    <a:pt x="3288" y="2875"/>
                  </a:lnTo>
                  <a:lnTo>
                    <a:pt x="3361" y="2631"/>
                  </a:lnTo>
                  <a:lnTo>
                    <a:pt x="3410" y="2412"/>
                  </a:lnTo>
                  <a:lnTo>
                    <a:pt x="3459" y="2168"/>
                  </a:lnTo>
                  <a:lnTo>
                    <a:pt x="3483" y="1949"/>
                  </a:lnTo>
                  <a:lnTo>
                    <a:pt x="3483" y="1730"/>
                  </a:lnTo>
                  <a:lnTo>
                    <a:pt x="3459" y="1511"/>
                  </a:lnTo>
                  <a:lnTo>
                    <a:pt x="3434" y="1316"/>
                  </a:lnTo>
                  <a:lnTo>
                    <a:pt x="3386" y="1121"/>
                  </a:lnTo>
                  <a:lnTo>
                    <a:pt x="3313" y="926"/>
                  </a:lnTo>
                  <a:lnTo>
                    <a:pt x="3239" y="756"/>
                  </a:lnTo>
                  <a:lnTo>
                    <a:pt x="3118" y="585"/>
                  </a:lnTo>
                  <a:lnTo>
                    <a:pt x="2996" y="439"/>
                  </a:lnTo>
                  <a:lnTo>
                    <a:pt x="2874" y="317"/>
                  </a:lnTo>
                  <a:lnTo>
                    <a:pt x="2728" y="196"/>
                  </a:lnTo>
                  <a:lnTo>
                    <a:pt x="2558" y="98"/>
                  </a:lnTo>
                  <a:lnTo>
                    <a:pt x="2558" y="9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50"/>
            <p:cNvSpPr/>
            <p:nvPr/>
          </p:nvSpPr>
          <p:spPr>
            <a:xfrm>
              <a:off x="6715525" y="5180350"/>
              <a:ext cx="263050" cy="247825"/>
            </a:xfrm>
            <a:custGeom>
              <a:rect b="b" l="l" r="r" t="t"/>
              <a:pathLst>
                <a:path extrusionOk="0" fill="none" h="9913" w="10522">
                  <a:moveTo>
                    <a:pt x="8135" y="3191"/>
                  </a:moveTo>
                  <a:lnTo>
                    <a:pt x="8135" y="3191"/>
                  </a:lnTo>
                  <a:lnTo>
                    <a:pt x="8037" y="2923"/>
                  </a:lnTo>
                  <a:lnTo>
                    <a:pt x="7940" y="2655"/>
                  </a:lnTo>
                  <a:lnTo>
                    <a:pt x="7794" y="2119"/>
                  </a:lnTo>
                  <a:lnTo>
                    <a:pt x="7721" y="1851"/>
                  </a:lnTo>
                  <a:lnTo>
                    <a:pt x="7623" y="1608"/>
                  </a:lnTo>
                  <a:lnTo>
                    <a:pt x="7502" y="1340"/>
                  </a:lnTo>
                  <a:lnTo>
                    <a:pt x="7355" y="1120"/>
                  </a:lnTo>
                  <a:lnTo>
                    <a:pt x="7355" y="1120"/>
                  </a:lnTo>
                  <a:lnTo>
                    <a:pt x="7161" y="853"/>
                  </a:lnTo>
                  <a:lnTo>
                    <a:pt x="6941" y="633"/>
                  </a:lnTo>
                  <a:lnTo>
                    <a:pt x="6698" y="463"/>
                  </a:lnTo>
                  <a:lnTo>
                    <a:pt x="6430" y="292"/>
                  </a:lnTo>
                  <a:lnTo>
                    <a:pt x="6162" y="171"/>
                  </a:lnTo>
                  <a:lnTo>
                    <a:pt x="5870" y="73"/>
                  </a:lnTo>
                  <a:lnTo>
                    <a:pt x="5578" y="25"/>
                  </a:lnTo>
                  <a:lnTo>
                    <a:pt x="5285" y="0"/>
                  </a:lnTo>
                  <a:lnTo>
                    <a:pt x="5285" y="0"/>
                  </a:lnTo>
                  <a:lnTo>
                    <a:pt x="5261" y="0"/>
                  </a:lnTo>
                  <a:lnTo>
                    <a:pt x="5261" y="0"/>
                  </a:lnTo>
                  <a:lnTo>
                    <a:pt x="5237" y="0"/>
                  </a:lnTo>
                  <a:lnTo>
                    <a:pt x="5237" y="0"/>
                  </a:lnTo>
                  <a:lnTo>
                    <a:pt x="4944" y="25"/>
                  </a:lnTo>
                  <a:lnTo>
                    <a:pt x="4652" y="73"/>
                  </a:lnTo>
                  <a:lnTo>
                    <a:pt x="4360" y="171"/>
                  </a:lnTo>
                  <a:lnTo>
                    <a:pt x="4092" y="292"/>
                  </a:lnTo>
                  <a:lnTo>
                    <a:pt x="3824" y="463"/>
                  </a:lnTo>
                  <a:lnTo>
                    <a:pt x="3580" y="633"/>
                  </a:lnTo>
                  <a:lnTo>
                    <a:pt x="3361" y="853"/>
                  </a:lnTo>
                  <a:lnTo>
                    <a:pt x="3166" y="1120"/>
                  </a:lnTo>
                  <a:lnTo>
                    <a:pt x="3166" y="1120"/>
                  </a:lnTo>
                  <a:lnTo>
                    <a:pt x="3020" y="1340"/>
                  </a:lnTo>
                  <a:lnTo>
                    <a:pt x="2898" y="1608"/>
                  </a:lnTo>
                  <a:lnTo>
                    <a:pt x="2801" y="1851"/>
                  </a:lnTo>
                  <a:lnTo>
                    <a:pt x="2728" y="2119"/>
                  </a:lnTo>
                  <a:lnTo>
                    <a:pt x="2558" y="2655"/>
                  </a:lnTo>
                  <a:lnTo>
                    <a:pt x="2484" y="2923"/>
                  </a:lnTo>
                  <a:lnTo>
                    <a:pt x="2387" y="3191"/>
                  </a:lnTo>
                  <a:lnTo>
                    <a:pt x="2387" y="3191"/>
                  </a:lnTo>
                  <a:lnTo>
                    <a:pt x="2241" y="3434"/>
                  </a:lnTo>
                  <a:lnTo>
                    <a:pt x="2095" y="3678"/>
                  </a:lnTo>
                  <a:lnTo>
                    <a:pt x="1900" y="3897"/>
                  </a:lnTo>
                  <a:lnTo>
                    <a:pt x="1729" y="4092"/>
                  </a:lnTo>
                  <a:lnTo>
                    <a:pt x="1315" y="4457"/>
                  </a:lnTo>
                  <a:lnTo>
                    <a:pt x="901" y="4847"/>
                  </a:lnTo>
                  <a:lnTo>
                    <a:pt x="901" y="4847"/>
                  </a:lnTo>
                  <a:lnTo>
                    <a:pt x="707" y="5066"/>
                  </a:lnTo>
                  <a:lnTo>
                    <a:pt x="512" y="5310"/>
                  </a:lnTo>
                  <a:lnTo>
                    <a:pt x="366" y="5553"/>
                  </a:lnTo>
                  <a:lnTo>
                    <a:pt x="244" y="5821"/>
                  </a:lnTo>
                  <a:lnTo>
                    <a:pt x="146" y="6113"/>
                  </a:lnTo>
                  <a:lnTo>
                    <a:pt x="73" y="6405"/>
                  </a:lnTo>
                  <a:lnTo>
                    <a:pt x="25" y="6722"/>
                  </a:lnTo>
                  <a:lnTo>
                    <a:pt x="0" y="7014"/>
                  </a:lnTo>
                  <a:lnTo>
                    <a:pt x="0" y="7014"/>
                  </a:lnTo>
                  <a:lnTo>
                    <a:pt x="25" y="7307"/>
                  </a:lnTo>
                  <a:lnTo>
                    <a:pt x="49" y="7599"/>
                  </a:lnTo>
                  <a:lnTo>
                    <a:pt x="122" y="7867"/>
                  </a:lnTo>
                  <a:lnTo>
                    <a:pt x="219" y="8135"/>
                  </a:lnTo>
                  <a:lnTo>
                    <a:pt x="317" y="8403"/>
                  </a:lnTo>
                  <a:lnTo>
                    <a:pt x="439" y="8622"/>
                  </a:lnTo>
                  <a:lnTo>
                    <a:pt x="609" y="8865"/>
                  </a:lnTo>
                  <a:lnTo>
                    <a:pt x="780" y="9060"/>
                  </a:lnTo>
                  <a:lnTo>
                    <a:pt x="950" y="9255"/>
                  </a:lnTo>
                  <a:lnTo>
                    <a:pt x="1145" y="9401"/>
                  </a:lnTo>
                  <a:lnTo>
                    <a:pt x="1364" y="9547"/>
                  </a:lnTo>
                  <a:lnTo>
                    <a:pt x="1608" y="9669"/>
                  </a:lnTo>
                  <a:lnTo>
                    <a:pt x="1851" y="9766"/>
                  </a:lnTo>
                  <a:lnTo>
                    <a:pt x="2095" y="9840"/>
                  </a:lnTo>
                  <a:lnTo>
                    <a:pt x="2363" y="9888"/>
                  </a:lnTo>
                  <a:lnTo>
                    <a:pt x="2606" y="9913"/>
                  </a:lnTo>
                  <a:lnTo>
                    <a:pt x="2606" y="9913"/>
                  </a:lnTo>
                  <a:lnTo>
                    <a:pt x="2972" y="9888"/>
                  </a:lnTo>
                  <a:lnTo>
                    <a:pt x="3337" y="9791"/>
                  </a:lnTo>
                  <a:lnTo>
                    <a:pt x="3678" y="9669"/>
                  </a:lnTo>
                  <a:lnTo>
                    <a:pt x="3994" y="9474"/>
                  </a:lnTo>
                  <a:lnTo>
                    <a:pt x="3994" y="9474"/>
                  </a:lnTo>
                  <a:lnTo>
                    <a:pt x="4141" y="9377"/>
                  </a:lnTo>
                  <a:lnTo>
                    <a:pt x="4287" y="9304"/>
                  </a:lnTo>
                  <a:lnTo>
                    <a:pt x="4433" y="9279"/>
                  </a:lnTo>
                  <a:lnTo>
                    <a:pt x="4579" y="9231"/>
                  </a:lnTo>
                  <a:lnTo>
                    <a:pt x="4896" y="9206"/>
                  </a:lnTo>
                  <a:lnTo>
                    <a:pt x="5261" y="9206"/>
                  </a:lnTo>
                  <a:lnTo>
                    <a:pt x="5261" y="9206"/>
                  </a:lnTo>
                  <a:lnTo>
                    <a:pt x="5626" y="9206"/>
                  </a:lnTo>
                  <a:lnTo>
                    <a:pt x="5943" y="9231"/>
                  </a:lnTo>
                  <a:lnTo>
                    <a:pt x="6089" y="9279"/>
                  </a:lnTo>
                  <a:lnTo>
                    <a:pt x="6235" y="9304"/>
                  </a:lnTo>
                  <a:lnTo>
                    <a:pt x="6381" y="9377"/>
                  </a:lnTo>
                  <a:lnTo>
                    <a:pt x="6527" y="9474"/>
                  </a:lnTo>
                  <a:lnTo>
                    <a:pt x="6527" y="9474"/>
                  </a:lnTo>
                  <a:lnTo>
                    <a:pt x="6844" y="9669"/>
                  </a:lnTo>
                  <a:lnTo>
                    <a:pt x="7185" y="9791"/>
                  </a:lnTo>
                  <a:lnTo>
                    <a:pt x="7550" y="9888"/>
                  </a:lnTo>
                  <a:lnTo>
                    <a:pt x="7916" y="9913"/>
                  </a:lnTo>
                  <a:lnTo>
                    <a:pt x="7916" y="9913"/>
                  </a:lnTo>
                  <a:lnTo>
                    <a:pt x="8184" y="9888"/>
                  </a:lnTo>
                  <a:lnTo>
                    <a:pt x="8427" y="9840"/>
                  </a:lnTo>
                  <a:lnTo>
                    <a:pt x="8671" y="9766"/>
                  </a:lnTo>
                  <a:lnTo>
                    <a:pt x="8914" y="9669"/>
                  </a:lnTo>
                  <a:lnTo>
                    <a:pt x="9158" y="9547"/>
                  </a:lnTo>
                  <a:lnTo>
                    <a:pt x="9377" y="9401"/>
                  </a:lnTo>
                  <a:lnTo>
                    <a:pt x="9572" y="9255"/>
                  </a:lnTo>
                  <a:lnTo>
                    <a:pt x="9742" y="9060"/>
                  </a:lnTo>
                  <a:lnTo>
                    <a:pt x="9913" y="8865"/>
                  </a:lnTo>
                  <a:lnTo>
                    <a:pt x="10083" y="8622"/>
                  </a:lnTo>
                  <a:lnTo>
                    <a:pt x="10205" y="8403"/>
                  </a:lnTo>
                  <a:lnTo>
                    <a:pt x="10302" y="8135"/>
                  </a:lnTo>
                  <a:lnTo>
                    <a:pt x="10400" y="7867"/>
                  </a:lnTo>
                  <a:lnTo>
                    <a:pt x="10473" y="7599"/>
                  </a:lnTo>
                  <a:lnTo>
                    <a:pt x="10497" y="7307"/>
                  </a:lnTo>
                  <a:lnTo>
                    <a:pt x="10522" y="7014"/>
                  </a:lnTo>
                  <a:lnTo>
                    <a:pt x="10522" y="7014"/>
                  </a:lnTo>
                  <a:lnTo>
                    <a:pt x="10497" y="6722"/>
                  </a:lnTo>
                  <a:lnTo>
                    <a:pt x="10449" y="6405"/>
                  </a:lnTo>
                  <a:lnTo>
                    <a:pt x="10375" y="6113"/>
                  </a:lnTo>
                  <a:lnTo>
                    <a:pt x="10278" y="5821"/>
                  </a:lnTo>
                  <a:lnTo>
                    <a:pt x="10156" y="5553"/>
                  </a:lnTo>
                  <a:lnTo>
                    <a:pt x="10010" y="5310"/>
                  </a:lnTo>
                  <a:lnTo>
                    <a:pt x="9815" y="5066"/>
                  </a:lnTo>
                  <a:lnTo>
                    <a:pt x="9620" y="4847"/>
                  </a:lnTo>
                  <a:lnTo>
                    <a:pt x="9620" y="4847"/>
                  </a:lnTo>
                  <a:lnTo>
                    <a:pt x="9206" y="4457"/>
                  </a:lnTo>
                  <a:lnTo>
                    <a:pt x="8792" y="4092"/>
                  </a:lnTo>
                  <a:lnTo>
                    <a:pt x="8622" y="3897"/>
                  </a:lnTo>
                  <a:lnTo>
                    <a:pt x="8427" y="3678"/>
                  </a:lnTo>
                  <a:lnTo>
                    <a:pt x="8281" y="3434"/>
                  </a:lnTo>
                  <a:lnTo>
                    <a:pt x="8135" y="3191"/>
                  </a:lnTo>
                  <a:lnTo>
                    <a:pt x="8135" y="319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6" name="Google Shape;1016;p50"/>
          <p:cNvGrpSpPr/>
          <p:nvPr/>
        </p:nvGrpSpPr>
        <p:grpSpPr>
          <a:xfrm>
            <a:off x="3153705" y="381117"/>
            <a:ext cx="387933" cy="345971"/>
            <a:chOff x="3927500" y="301425"/>
            <a:chExt cx="461550" cy="411625"/>
          </a:xfrm>
        </p:grpSpPr>
        <p:sp>
          <p:nvSpPr>
            <p:cNvPr id="1017" name="Google Shape;1017;p50"/>
            <p:cNvSpPr/>
            <p:nvPr/>
          </p:nvSpPr>
          <p:spPr>
            <a:xfrm>
              <a:off x="4080925" y="302050"/>
              <a:ext cx="154075" cy="411000"/>
            </a:xfrm>
            <a:custGeom>
              <a:rect b="b" l="l" r="r" t="t"/>
              <a:pathLst>
                <a:path extrusionOk="0" fill="none" h="16440" w="6163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50"/>
            <p:cNvSpPr/>
            <p:nvPr/>
          </p:nvSpPr>
          <p:spPr>
            <a:xfrm>
              <a:off x="3927500" y="301425"/>
              <a:ext cx="153450" cy="406150"/>
            </a:xfrm>
            <a:custGeom>
              <a:rect b="b" l="l" r="r" t="t"/>
              <a:pathLst>
                <a:path extrusionOk="0" fill="none" h="16246" w="6138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50"/>
            <p:cNvSpPr/>
            <p:nvPr/>
          </p:nvSpPr>
          <p:spPr>
            <a:xfrm>
              <a:off x="4234975" y="306925"/>
              <a:ext cx="154075" cy="405525"/>
            </a:xfrm>
            <a:custGeom>
              <a:rect b="b" l="l" r="r" t="t"/>
              <a:pathLst>
                <a:path extrusionOk="0" fill="none" h="16221" w="6163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50"/>
            <p:cNvSpPr/>
            <p:nvPr/>
          </p:nvSpPr>
          <p:spPr>
            <a:xfrm>
              <a:off x="4295850" y="442075"/>
              <a:ext cx="46300" cy="26225"/>
            </a:xfrm>
            <a:custGeom>
              <a:rect b="b" l="l" r="r" t="t"/>
              <a:pathLst>
                <a:path extrusionOk="0" fill="none" h="1049" w="1852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50"/>
            <p:cNvSpPr/>
            <p:nvPr/>
          </p:nvSpPr>
          <p:spPr>
            <a:xfrm>
              <a:off x="4296475" y="415900"/>
              <a:ext cx="45075" cy="78575"/>
            </a:xfrm>
            <a:custGeom>
              <a:rect b="b" l="l" r="r" t="t"/>
              <a:pathLst>
                <a:path extrusionOk="0" fill="none" h="3143" w="1803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50"/>
            <p:cNvSpPr/>
            <p:nvPr/>
          </p:nvSpPr>
          <p:spPr>
            <a:xfrm>
              <a:off x="3968275" y="590050"/>
              <a:ext cx="25" cy="6100"/>
            </a:xfrm>
            <a:custGeom>
              <a:rect b="b" l="l" r="r" t="t"/>
              <a:pathLst>
                <a:path extrusionOk="0" fill="none" h="244" w="1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50"/>
            <p:cNvSpPr/>
            <p:nvPr/>
          </p:nvSpPr>
          <p:spPr>
            <a:xfrm>
              <a:off x="3970725" y="558375"/>
              <a:ext cx="1850" cy="12200"/>
            </a:xfrm>
            <a:custGeom>
              <a:rect b="b" l="l" r="r" t="t"/>
              <a:pathLst>
                <a:path extrusionOk="0" fill="none" h="488" w="74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50"/>
            <p:cNvSpPr/>
            <p:nvPr/>
          </p:nvSpPr>
          <p:spPr>
            <a:xfrm>
              <a:off x="3976200" y="527325"/>
              <a:ext cx="3675" cy="12200"/>
            </a:xfrm>
            <a:custGeom>
              <a:rect b="b" l="l" r="r" t="t"/>
              <a:pathLst>
                <a:path extrusionOk="0" fill="none" h="488" w="147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50"/>
            <p:cNvSpPr/>
            <p:nvPr/>
          </p:nvSpPr>
          <p:spPr>
            <a:xfrm>
              <a:off x="3985950" y="498100"/>
              <a:ext cx="4875" cy="10975"/>
            </a:xfrm>
            <a:custGeom>
              <a:rect b="b" l="l" r="r" t="t"/>
              <a:pathLst>
                <a:path extrusionOk="0" fill="none" h="439" w="195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50"/>
            <p:cNvSpPr/>
            <p:nvPr/>
          </p:nvSpPr>
          <p:spPr>
            <a:xfrm>
              <a:off x="4000550" y="471300"/>
              <a:ext cx="7325" cy="9775"/>
            </a:xfrm>
            <a:custGeom>
              <a:rect b="b" l="l" r="r" t="t"/>
              <a:pathLst>
                <a:path extrusionOk="0" fill="none" h="391" w="293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50"/>
            <p:cNvSpPr/>
            <p:nvPr/>
          </p:nvSpPr>
          <p:spPr>
            <a:xfrm>
              <a:off x="4021250" y="450600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50"/>
            <p:cNvSpPr/>
            <p:nvPr/>
          </p:nvSpPr>
          <p:spPr>
            <a:xfrm>
              <a:off x="4049250" y="440250"/>
              <a:ext cx="11600" cy="2475"/>
            </a:xfrm>
            <a:custGeom>
              <a:rect b="b" l="l" r="r" t="t"/>
              <a:pathLst>
                <a:path extrusionOk="0" fill="none" h="99" w="464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50"/>
            <p:cNvSpPr/>
            <p:nvPr/>
          </p:nvSpPr>
          <p:spPr>
            <a:xfrm>
              <a:off x="4080325" y="439650"/>
              <a:ext cx="12200" cy="1850"/>
            </a:xfrm>
            <a:custGeom>
              <a:rect b="b" l="l" r="r" t="t"/>
              <a:pathLst>
                <a:path extrusionOk="0" fill="none" h="74" w="488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50"/>
            <p:cNvSpPr/>
            <p:nvPr/>
          </p:nvSpPr>
          <p:spPr>
            <a:xfrm>
              <a:off x="4110150" y="450000"/>
              <a:ext cx="9150" cy="7950"/>
            </a:xfrm>
            <a:custGeom>
              <a:rect b="b" l="l" r="r" t="t"/>
              <a:pathLst>
                <a:path extrusionOk="0" fill="none" h="318" w="366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50"/>
            <p:cNvSpPr/>
            <p:nvPr/>
          </p:nvSpPr>
          <p:spPr>
            <a:xfrm>
              <a:off x="4130250" y="473750"/>
              <a:ext cx="4900" cy="10975"/>
            </a:xfrm>
            <a:custGeom>
              <a:rect b="b" l="l" r="r" t="t"/>
              <a:pathLst>
                <a:path extrusionOk="0" fill="none" h="439" w="196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50"/>
            <p:cNvSpPr/>
            <p:nvPr/>
          </p:nvSpPr>
          <p:spPr>
            <a:xfrm>
              <a:off x="4141800" y="502975"/>
              <a:ext cx="3700" cy="11600"/>
            </a:xfrm>
            <a:custGeom>
              <a:rect b="b" l="l" r="r" t="t"/>
              <a:pathLst>
                <a:path extrusionOk="0" fill="none" h="464" w="148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50"/>
            <p:cNvSpPr/>
            <p:nvPr/>
          </p:nvSpPr>
          <p:spPr>
            <a:xfrm>
              <a:off x="4150950" y="533425"/>
              <a:ext cx="3675" cy="11575"/>
            </a:xfrm>
            <a:custGeom>
              <a:rect b="b" l="l" r="r" t="t"/>
              <a:pathLst>
                <a:path extrusionOk="0" fill="none" h="463" w="147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50"/>
            <p:cNvSpPr/>
            <p:nvPr/>
          </p:nvSpPr>
          <p:spPr>
            <a:xfrm>
              <a:off x="4160675" y="563850"/>
              <a:ext cx="4900" cy="11000"/>
            </a:xfrm>
            <a:custGeom>
              <a:rect b="b" l="l" r="r" t="t"/>
              <a:pathLst>
                <a:path extrusionOk="0" fill="none" h="440" w="196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50"/>
            <p:cNvSpPr/>
            <p:nvPr/>
          </p:nvSpPr>
          <p:spPr>
            <a:xfrm>
              <a:off x="4175300" y="591875"/>
              <a:ext cx="7325" cy="9150"/>
            </a:xfrm>
            <a:custGeom>
              <a:rect b="b" l="l" r="r" t="t"/>
              <a:pathLst>
                <a:path extrusionOk="0" fill="none" h="366" w="293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50"/>
            <p:cNvSpPr/>
            <p:nvPr/>
          </p:nvSpPr>
          <p:spPr>
            <a:xfrm>
              <a:off x="4198425" y="613175"/>
              <a:ext cx="11000" cy="4900"/>
            </a:xfrm>
            <a:custGeom>
              <a:rect b="b" l="l" r="r" t="t"/>
              <a:pathLst>
                <a:path extrusionOk="0" fill="none" h="196" w="44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50"/>
            <p:cNvSpPr/>
            <p:nvPr/>
          </p:nvSpPr>
          <p:spPr>
            <a:xfrm>
              <a:off x="4228275" y="621100"/>
              <a:ext cx="12200" cy="625"/>
            </a:xfrm>
            <a:custGeom>
              <a:rect b="b" l="l" r="r" t="t"/>
              <a:pathLst>
                <a:path extrusionOk="0" fill="none" h="25" w="488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50"/>
            <p:cNvSpPr/>
            <p:nvPr/>
          </p:nvSpPr>
          <p:spPr>
            <a:xfrm>
              <a:off x="4259925" y="616225"/>
              <a:ext cx="11600" cy="3075"/>
            </a:xfrm>
            <a:custGeom>
              <a:rect b="b" l="l" r="r" t="t"/>
              <a:pathLst>
                <a:path extrusionOk="0" fill="none" h="123" w="464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50"/>
            <p:cNvSpPr/>
            <p:nvPr/>
          </p:nvSpPr>
          <p:spPr>
            <a:xfrm>
              <a:off x="4289775" y="602225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50"/>
            <p:cNvSpPr/>
            <p:nvPr/>
          </p:nvSpPr>
          <p:spPr>
            <a:xfrm>
              <a:off x="4313525" y="577875"/>
              <a:ext cx="6100" cy="10375"/>
            </a:xfrm>
            <a:custGeom>
              <a:rect b="b" l="l" r="r" t="t"/>
              <a:pathLst>
                <a:path extrusionOk="0" fill="none" h="415" w="244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50"/>
            <p:cNvSpPr/>
            <p:nvPr/>
          </p:nvSpPr>
          <p:spPr>
            <a:xfrm>
              <a:off x="4326300" y="547425"/>
              <a:ext cx="2450" cy="12200"/>
            </a:xfrm>
            <a:custGeom>
              <a:rect b="b" l="l" r="r" t="t"/>
              <a:pathLst>
                <a:path extrusionOk="0" fill="none" h="488" w="98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50"/>
            <p:cNvSpPr/>
            <p:nvPr/>
          </p:nvSpPr>
          <p:spPr>
            <a:xfrm>
              <a:off x="4329350" y="515750"/>
              <a:ext cx="625" cy="12200"/>
            </a:xfrm>
            <a:custGeom>
              <a:rect b="b" l="l" r="r" t="t"/>
              <a:pathLst>
                <a:path extrusionOk="0" fill="none" h="488" w="25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50"/>
            <p:cNvSpPr/>
            <p:nvPr/>
          </p:nvSpPr>
          <p:spPr>
            <a:xfrm>
              <a:off x="4325075" y="488975"/>
              <a:ext cx="1250" cy="6100"/>
            </a:xfrm>
            <a:custGeom>
              <a:rect b="b" l="l" r="r" t="t"/>
              <a:pathLst>
                <a:path extrusionOk="0" fill="none" h="244" w="5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4" name="Google Shape;1044;p50"/>
          <p:cNvGrpSpPr/>
          <p:nvPr/>
        </p:nvGrpSpPr>
        <p:grpSpPr>
          <a:xfrm>
            <a:off x="5441252" y="387778"/>
            <a:ext cx="332670" cy="332670"/>
            <a:chOff x="6649150" y="309350"/>
            <a:chExt cx="395800" cy="395800"/>
          </a:xfrm>
        </p:grpSpPr>
        <p:sp>
          <p:nvSpPr>
            <p:cNvPr id="1045" name="Google Shape;1045;p50"/>
            <p:cNvSpPr/>
            <p:nvPr/>
          </p:nvSpPr>
          <p:spPr>
            <a:xfrm>
              <a:off x="6649150" y="309350"/>
              <a:ext cx="395800" cy="395800"/>
            </a:xfrm>
            <a:custGeom>
              <a:rect b="b" l="l" r="r" t="t"/>
              <a:pathLst>
                <a:path extrusionOk="0" fill="none" h="15832" w="15832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50"/>
            <p:cNvSpPr/>
            <p:nvPr/>
          </p:nvSpPr>
          <p:spPr>
            <a:xfrm>
              <a:off x="6673500" y="333700"/>
              <a:ext cx="347100" cy="347100"/>
            </a:xfrm>
            <a:custGeom>
              <a:rect b="b" l="l" r="r" t="t"/>
              <a:pathLst>
                <a:path extrusionOk="0" fill="none" h="13884" w="13884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50"/>
            <p:cNvSpPr/>
            <p:nvPr/>
          </p:nvSpPr>
          <p:spPr>
            <a:xfrm>
              <a:off x="6848850" y="397625"/>
              <a:ext cx="54825" cy="169300"/>
            </a:xfrm>
            <a:custGeom>
              <a:rect b="b" l="l" r="r" t="t"/>
              <a:pathLst>
                <a:path extrusionOk="0" fill="none" h="6772" w="2193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50"/>
            <p:cNvSpPr/>
            <p:nvPr/>
          </p:nvSpPr>
          <p:spPr>
            <a:xfrm>
              <a:off x="6847025" y="33370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50"/>
            <p:cNvSpPr/>
            <p:nvPr/>
          </p:nvSpPr>
          <p:spPr>
            <a:xfrm>
              <a:off x="6760575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50"/>
            <p:cNvSpPr/>
            <p:nvPr/>
          </p:nvSpPr>
          <p:spPr>
            <a:xfrm>
              <a:off x="6760575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50"/>
            <p:cNvSpPr/>
            <p:nvPr/>
          </p:nvSpPr>
          <p:spPr>
            <a:xfrm>
              <a:off x="6696650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50"/>
            <p:cNvSpPr/>
            <p:nvPr/>
          </p:nvSpPr>
          <p:spPr>
            <a:xfrm>
              <a:off x="6696650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50"/>
            <p:cNvSpPr/>
            <p:nvPr/>
          </p:nvSpPr>
          <p:spPr>
            <a:xfrm>
              <a:off x="667350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50"/>
            <p:cNvSpPr/>
            <p:nvPr/>
          </p:nvSpPr>
          <p:spPr>
            <a:xfrm>
              <a:off x="6696650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50"/>
            <p:cNvSpPr/>
            <p:nvPr/>
          </p:nvSpPr>
          <p:spPr>
            <a:xfrm>
              <a:off x="6696650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50"/>
            <p:cNvSpPr/>
            <p:nvPr/>
          </p:nvSpPr>
          <p:spPr>
            <a:xfrm>
              <a:off x="6760575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50"/>
            <p:cNvSpPr/>
            <p:nvPr/>
          </p:nvSpPr>
          <p:spPr>
            <a:xfrm>
              <a:off x="6760575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50"/>
            <p:cNvSpPr/>
            <p:nvPr/>
          </p:nvSpPr>
          <p:spPr>
            <a:xfrm>
              <a:off x="6847025" y="65155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50"/>
            <p:cNvSpPr/>
            <p:nvPr/>
          </p:nvSpPr>
          <p:spPr>
            <a:xfrm>
              <a:off x="6919500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50"/>
            <p:cNvSpPr/>
            <p:nvPr/>
          </p:nvSpPr>
          <p:spPr>
            <a:xfrm>
              <a:off x="6933500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50"/>
            <p:cNvSpPr/>
            <p:nvPr/>
          </p:nvSpPr>
          <p:spPr>
            <a:xfrm>
              <a:off x="6972475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50"/>
            <p:cNvSpPr/>
            <p:nvPr/>
          </p:nvSpPr>
          <p:spPr>
            <a:xfrm>
              <a:off x="6997425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50"/>
            <p:cNvSpPr/>
            <p:nvPr/>
          </p:nvSpPr>
          <p:spPr>
            <a:xfrm>
              <a:off x="699135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50"/>
            <p:cNvSpPr/>
            <p:nvPr/>
          </p:nvSpPr>
          <p:spPr>
            <a:xfrm>
              <a:off x="6972475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50"/>
            <p:cNvSpPr/>
            <p:nvPr/>
          </p:nvSpPr>
          <p:spPr>
            <a:xfrm>
              <a:off x="6997425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50"/>
            <p:cNvSpPr/>
            <p:nvPr/>
          </p:nvSpPr>
          <p:spPr>
            <a:xfrm>
              <a:off x="6919500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50"/>
            <p:cNvSpPr/>
            <p:nvPr/>
          </p:nvSpPr>
          <p:spPr>
            <a:xfrm>
              <a:off x="6933500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8" name="Google Shape;1068;p50"/>
          <p:cNvGrpSpPr/>
          <p:nvPr/>
        </p:nvGrpSpPr>
        <p:grpSpPr>
          <a:xfrm>
            <a:off x="4873705" y="395448"/>
            <a:ext cx="337797" cy="319873"/>
            <a:chOff x="5973900" y="318475"/>
            <a:chExt cx="401900" cy="380575"/>
          </a:xfrm>
        </p:grpSpPr>
        <p:sp>
          <p:nvSpPr>
            <p:cNvPr id="1069" name="Google Shape;1069;p50"/>
            <p:cNvSpPr/>
            <p:nvPr/>
          </p:nvSpPr>
          <p:spPr>
            <a:xfrm>
              <a:off x="5973900" y="337975"/>
              <a:ext cx="401900" cy="67000"/>
            </a:xfrm>
            <a:custGeom>
              <a:rect b="b" l="l" r="r" t="t"/>
              <a:pathLst>
                <a:path extrusionOk="0" fill="none" h="2680" w="16076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50"/>
            <p:cNvSpPr/>
            <p:nvPr/>
          </p:nvSpPr>
          <p:spPr>
            <a:xfrm>
              <a:off x="6024450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50"/>
            <p:cNvSpPr/>
            <p:nvPr/>
          </p:nvSpPr>
          <p:spPr>
            <a:xfrm>
              <a:off x="6280175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50"/>
            <p:cNvSpPr/>
            <p:nvPr/>
          </p:nvSpPr>
          <p:spPr>
            <a:xfrm>
              <a:off x="5973900" y="667375"/>
              <a:ext cx="401900" cy="31675"/>
            </a:xfrm>
            <a:custGeom>
              <a:rect b="b" l="l" r="r" t="t"/>
              <a:pathLst>
                <a:path extrusionOk="0" fill="none" h="1267" w="1607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50"/>
            <p:cNvSpPr/>
            <p:nvPr/>
          </p:nvSpPr>
          <p:spPr>
            <a:xfrm>
              <a:off x="6302700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50"/>
            <p:cNvSpPr/>
            <p:nvPr/>
          </p:nvSpPr>
          <p:spPr>
            <a:xfrm>
              <a:off x="6046975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50"/>
            <p:cNvSpPr/>
            <p:nvPr/>
          </p:nvSpPr>
          <p:spPr>
            <a:xfrm>
              <a:off x="5973900" y="407375"/>
              <a:ext cx="401900" cy="272200"/>
            </a:xfrm>
            <a:custGeom>
              <a:rect b="b" l="l" r="r" t="t"/>
              <a:pathLst>
                <a:path extrusionOk="0" fill="none" h="10888" w="16076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50"/>
            <p:cNvSpPr/>
            <p:nvPr/>
          </p:nvSpPr>
          <p:spPr>
            <a:xfrm>
              <a:off x="6024450" y="456100"/>
              <a:ext cx="300800" cy="175375"/>
            </a:xfrm>
            <a:custGeom>
              <a:rect b="b" l="l" r="r" t="t"/>
              <a:pathLst>
                <a:path extrusionOk="0" fill="none" h="7015" w="12032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50"/>
            <p:cNvSpPr/>
            <p:nvPr/>
          </p:nvSpPr>
          <p:spPr>
            <a:xfrm>
              <a:off x="6024450" y="57300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50"/>
            <p:cNvSpPr/>
            <p:nvPr/>
          </p:nvSpPr>
          <p:spPr>
            <a:xfrm>
              <a:off x="6024450" y="51455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50"/>
            <p:cNvSpPr/>
            <p:nvPr/>
          </p:nvSpPr>
          <p:spPr>
            <a:xfrm>
              <a:off x="626495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50"/>
            <p:cNvSpPr/>
            <p:nvPr/>
          </p:nvSpPr>
          <p:spPr>
            <a:xfrm>
              <a:off x="620467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50"/>
            <p:cNvSpPr/>
            <p:nvPr/>
          </p:nvSpPr>
          <p:spPr>
            <a:xfrm>
              <a:off x="614500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50"/>
            <p:cNvSpPr/>
            <p:nvPr/>
          </p:nvSpPr>
          <p:spPr>
            <a:xfrm>
              <a:off x="608472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3" name="Google Shape;1083;p50"/>
          <p:cNvGrpSpPr/>
          <p:nvPr/>
        </p:nvGrpSpPr>
        <p:grpSpPr>
          <a:xfrm>
            <a:off x="918858" y="908741"/>
            <a:ext cx="342882" cy="418128"/>
            <a:chOff x="1268550" y="929175"/>
            <a:chExt cx="407950" cy="497475"/>
          </a:xfrm>
        </p:grpSpPr>
        <p:sp>
          <p:nvSpPr>
            <p:cNvPr id="1084" name="Google Shape;1084;p50"/>
            <p:cNvSpPr/>
            <p:nvPr/>
          </p:nvSpPr>
          <p:spPr>
            <a:xfrm>
              <a:off x="12685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50"/>
            <p:cNvSpPr/>
            <p:nvPr/>
          </p:nvSpPr>
          <p:spPr>
            <a:xfrm>
              <a:off x="12989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50"/>
            <p:cNvSpPr/>
            <p:nvPr/>
          </p:nvSpPr>
          <p:spPr>
            <a:xfrm>
              <a:off x="15924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7" name="Google Shape;1087;p50"/>
          <p:cNvGrpSpPr/>
          <p:nvPr/>
        </p:nvGrpSpPr>
        <p:grpSpPr>
          <a:xfrm>
            <a:off x="5404922" y="924605"/>
            <a:ext cx="405331" cy="388962"/>
            <a:chOff x="6605925" y="948050"/>
            <a:chExt cx="482250" cy="462775"/>
          </a:xfrm>
        </p:grpSpPr>
        <p:sp>
          <p:nvSpPr>
            <p:cNvPr id="1088" name="Google Shape;1088;p50"/>
            <p:cNvSpPr/>
            <p:nvPr/>
          </p:nvSpPr>
          <p:spPr>
            <a:xfrm>
              <a:off x="6847025" y="1209875"/>
              <a:ext cx="60325" cy="200950"/>
            </a:xfrm>
            <a:custGeom>
              <a:rect b="b" l="l" r="r" t="t"/>
              <a:pathLst>
                <a:path extrusionOk="0" fill="none" h="8038" w="2413">
                  <a:moveTo>
                    <a:pt x="2412" y="6820"/>
                  </a:moveTo>
                  <a:lnTo>
                    <a:pt x="2412" y="6820"/>
                  </a:lnTo>
                  <a:lnTo>
                    <a:pt x="2388" y="7063"/>
                  </a:lnTo>
                  <a:lnTo>
                    <a:pt x="2315" y="7283"/>
                  </a:lnTo>
                  <a:lnTo>
                    <a:pt x="2217" y="7502"/>
                  </a:lnTo>
                  <a:lnTo>
                    <a:pt x="2071" y="7672"/>
                  </a:lnTo>
                  <a:lnTo>
                    <a:pt x="1876" y="7818"/>
                  </a:lnTo>
                  <a:lnTo>
                    <a:pt x="1681" y="7940"/>
                  </a:lnTo>
                  <a:lnTo>
                    <a:pt x="1462" y="8013"/>
                  </a:lnTo>
                  <a:lnTo>
                    <a:pt x="1219" y="8038"/>
                  </a:lnTo>
                  <a:lnTo>
                    <a:pt x="1219" y="8038"/>
                  </a:lnTo>
                  <a:lnTo>
                    <a:pt x="975" y="8013"/>
                  </a:lnTo>
                  <a:lnTo>
                    <a:pt x="732" y="7940"/>
                  </a:lnTo>
                  <a:lnTo>
                    <a:pt x="537" y="7818"/>
                  </a:lnTo>
                  <a:lnTo>
                    <a:pt x="366" y="7672"/>
                  </a:lnTo>
                  <a:lnTo>
                    <a:pt x="196" y="7502"/>
                  </a:lnTo>
                  <a:lnTo>
                    <a:pt x="98" y="7283"/>
                  </a:lnTo>
                  <a:lnTo>
                    <a:pt x="25" y="7063"/>
                  </a:lnTo>
                  <a:lnTo>
                    <a:pt x="1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50"/>
            <p:cNvSpPr/>
            <p:nvPr/>
          </p:nvSpPr>
          <p:spPr>
            <a:xfrm>
              <a:off x="6605925" y="971800"/>
              <a:ext cx="482250" cy="228350"/>
            </a:xfrm>
            <a:custGeom>
              <a:rect b="b" l="l" r="r" t="t"/>
              <a:pathLst>
                <a:path extrusionOk="0" fill="none" h="9134" w="19290">
                  <a:moveTo>
                    <a:pt x="4993" y="8817"/>
                  </a:moveTo>
                  <a:lnTo>
                    <a:pt x="4993" y="8817"/>
                  </a:lnTo>
                  <a:lnTo>
                    <a:pt x="5212" y="8671"/>
                  </a:lnTo>
                  <a:lnTo>
                    <a:pt x="5456" y="8501"/>
                  </a:lnTo>
                  <a:lnTo>
                    <a:pt x="5748" y="8330"/>
                  </a:lnTo>
                  <a:lnTo>
                    <a:pt x="6040" y="8184"/>
                  </a:lnTo>
                  <a:lnTo>
                    <a:pt x="6357" y="8038"/>
                  </a:lnTo>
                  <a:lnTo>
                    <a:pt x="6674" y="7940"/>
                  </a:lnTo>
                  <a:lnTo>
                    <a:pt x="6990" y="7867"/>
                  </a:lnTo>
                  <a:lnTo>
                    <a:pt x="7307" y="7843"/>
                  </a:lnTo>
                  <a:lnTo>
                    <a:pt x="7307" y="7843"/>
                  </a:lnTo>
                  <a:lnTo>
                    <a:pt x="7623" y="7867"/>
                  </a:lnTo>
                  <a:lnTo>
                    <a:pt x="7916" y="7892"/>
                  </a:lnTo>
                  <a:lnTo>
                    <a:pt x="8184" y="7940"/>
                  </a:lnTo>
                  <a:lnTo>
                    <a:pt x="8452" y="8038"/>
                  </a:lnTo>
                  <a:lnTo>
                    <a:pt x="8719" y="8135"/>
                  </a:lnTo>
                  <a:lnTo>
                    <a:pt x="8963" y="8257"/>
                  </a:lnTo>
                  <a:lnTo>
                    <a:pt x="9182" y="8379"/>
                  </a:lnTo>
                  <a:lnTo>
                    <a:pt x="9401" y="8525"/>
                  </a:lnTo>
                  <a:lnTo>
                    <a:pt x="9888" y="8525"/>
                  </a:lnTo>
                  <a:lnTo>
                    <a:pt x="9888" y="8525"/>
                  </a:lnTo>
                  <a:lnTo>
                    <a:pt x="10108" y="8379"/>
                  </a:lnTo>
                  <a:lnTo>
                    <a:pt x="10327" y="8257"/>
                  </a:lnTo>
                  <a:lnTo>
                    <a:pt x="10570" y="8135"/>
                  </a:lnTo>
                  <a:lnTo>
                    <a:pt x="10838" y="8038"/>
                  </a:lnTo>
                  <a:lnTo>
                    <a:pt x="11106" y="7940"/>
                  </a:lnTo>
                  <a:lnTo>
                    <a:pt x="11374" y="7892"/>
                  </a:lnTo>
                  <a:lnTo>
                    <a:pt x="11666" y="7867"/>
                  </a:lnTo>
                  <a:lnTo>
                    <a:pt x="11983" y="7843"/>
                  </a:lnTo>
                  <a:lnTo>
                    <a:pt x="11983" y="7843"/>
                  </a:lnTo>
                  <a:lnTo>
                    <a:pt x="12300" y="7867"/>
                  </a:lnTo>
                  <a:lnTo>
                    <a:pt x="12616" y="7940"/>
                  </a:lnTo>
                  <a:lnTo>
                    <a:pt x="12933" y="8038"/>
                  </a:lnTo>
                  <a:lnTo>
                    <a:pt x="13249" y="8184"/>
                  </a:lnTo>
                  <a:lnTo>
                    <a:pt x="13542" y="8330"/>
                  </a:lnTo>
                  <a:lnTo>
                    <a:pt x="13834" y="8501"/>
                  </a:lnTo>
                  <a:lnTo>
                    <a:pt x="14078" y="8671"/>
                  </a:lnTo>
                  <a:lnTo>
                    <a:pt x="14297" y="8817"/>
                  </a:lnTo>
                  <a:lnTo>
                    <a:pt x="14297" y="8817"/>
                  </a:lnTo>
                  <a:lnTo>
                    <a:pt x="14516" y="8647"/>
                  </a:lnTo>
                  <a:lnTo>
                    <a:pt x="14784" y="8476"/>
                  </a:lnTo>
                  <a:lnTo>
                    <a:pt x="15052" y="8330"/>
                  </a:lnTo>
                  <a:lnTo>
                    <a:pt x="15368" y="8184"/>
                  </a:lnTo>
                  <a:lnTo>
                    <a:pt x="15685" y="8038"/>
                  </a:lnTo>
                  <a:lnTo>
                    <a:pt x="16002" y="7940"/>
                  </a:lnTo>
                  <a:lnTo>
                    <a:pt x="16343" y="7867"/>
                  </a:lnTo>
                  <a:lnTo>
                    <a:pt x="16659" y="7843"/>
                  </a:lnTo>
                  <a:lnTo>
                    <a:pt x="16659" y="7843"/>
                  </a:lnTo>
                  <a:lnTo>
                    <a:pt x="17073" y="7867"/>
                  </a:lnTo>
                  <a:lnTo>
                    <a:pt x="17487" y="7940"/>
                  </a:lnTo>
                  <a:lnTo>
                    <a:pt x="17853" y="8062"/>
                  </a:lnTo>
                  <a:lnTo>
                    <a:pt x="18218" y="8208"/>
                  </a:lnTo>
                  <a:lnTo>
                    <a:pt x="18534" y="8379"/>
                  </a:lnTo>
                  <a:lnTo>
                    <a:pt x="18827" y="8598"/>
                  </a:lnTo>
                  <a:lnTo>
                    <a:pt x="19095" y="8866"/>
                  </a:lnTo>
                  <a:lnTo>
                    <a:pt x="19289" y="9134"/>
                  </a:lnTo>
                  <a:lnTo>
                    <a:pt x="19289" y="9134"/>
                  </a:lnTo>
                  <a:lnTo>
                    <a:pt x="19265" y="8695"/>
                  </a:lnTo>
                  <a:lnTo>
                    <a:pt x="19192" y="8233"/>
                  </a:lnTo>
                  <a:lnTo>
                    <a:pt x="19119" y="7819"/>
                  </a:lnTo>
                  <a:lnTo>
                    <a:pt x="19046" y="7380"/>
                  </a:lnTo>
                  <a:lnTo>
                    <a:pt x="18924" y="6942"/>
                  </a:lnTo>
                  <a:lnTo>
                    <a:pt x="18802" y="6528"/>
                  </a:lnTo>
                  <a:lnTo>
                    <a:pt x="18632" y="6114"/>
                  </a:lnTo>
                  <a:lnTo>
                    <a:pt x="18486" y="5724"/>
                  </a:lnTo>
                  <a:lnTo>
                    <a:pt x="18291" y="5334"/>
                  </a:lnTo>
                  <a:lnTo>
                    <a:pt x="18072" y="4945"/>
                  </a:lnTo>
                  <a:lnTo>
                    <a:pt x="17853" y="4555"/>
                  </a:lnTo>
                  <a:lnTo>
                    <a:pt x="17609" y="4190"/>
                  </a:lnTo>
                  <a:lnTo>
                    <a:pt x="17365" y="3824"/>
                  </a:lnTo>
                  <a:lnTo>
                    <a:pt x="17073" y="3483"/>
                  </a:lnTo>
                  <a:lnTo>
                    <a:pt x="16781" y="3143"/>
                  </a:lnTo>
                  <a:lnTo>
                    <a:pt x="16464" y="2826"/>
                  </a:lnTo>
                  <a:lnTo>
                    <a:pt x="16464" y="2826"/>
                  </a:lnTo>
                  <a:lnTo>
                    <a:pt x="16148" y="2509"/>
                  </a:lnTo>
                  <a:lnTo>
                    <a:pt x="15831" y="2217"/>
                  </a:lnTo>
                  <a:lnTo>
                    <a:pt x="15490" y="1949"/>
                  </a:lnTo>
                  <a:lnTo>
                    <a:pt x="15125" y="1706"/>
                  </a:lnTo>
                  <a:lnTo>
                    <a:pt x="14759" y="1462"/>
                  </a:lnTo>
                  <a:lnTo>
                    <a:pt x="14394" y="1243"/>
                  </a:lnTo>
                  <a:lnTo>
                    <a:pt x="14004" y="1024"/>
                  </a:lnTo>
                  <a:lnTo>
                    <a:pt x="13615" y="853"/>
                  </a:lnTo>
                  <a:lnTo>
                    <a:pt x="13225" y="683"/>
                  </a:lnTo>
                  <a:lnTo>
                    <a:pt x="12811" y="512"/>
                  </a:lnTo>
                  <a:lnTo>
                    <a:pt x="12397" y="390"/>
                  </a:lnTo>
                  <a:lnTo>
                    <a:pt x="11983" y="269"/>
                  </a:lnTo>
                  <a:lnTo>
                    <a:pt x="11545" y="171"/>
                  </a:lnTo>
                  <a:lnTo>
                    <a:pt x="11131" y="98"/>
                  </a:lnTo>
                  <a:lnTo>
                    <a:pt x="10692" y="49"/>
                  </a:lnTo>
                  <a:lnTo>
                    <a:pt x="10254" y="1"/>
                  </a:lnTo>
                  <a:lnTo>
                    <a:pt x="9036" y="1"/>
                  </a:lnTo>
                  <a:lnTo>
                    <a:pt x="9036" y="1"/>
                  </a:lnTo>
                  <a:lnTo>
                    <a:pt x="8598" y="49"/>
                  </a:lnTo>
                  <a:lnTo>
                    <a:pt x="8159" y="98"/>
                  </a:lnTo>
                  <a:lnTo>
                    <a:pt x="7745" y="171"/>
                  </a:lnTo>
                  <a:lnTo>
                    <a:pt x="7307" y="269"/>
                  </a:lnTo>
                  <a:lnTo>
                    <a:pt x="6893" y="390"/>
                  </a:lnTo>
                  <a:lnTo>
                    <a:pt x="6479" y="512"/>
                  </a:lnTo>
                  <a:lnTo>
                    <a:pt x="6065" y="683"/>
                  </a:lnTo>
                  <a:lnTo>
                    <a:pt x="5675" y="853"/>
                  </a:lnTo>
                  <a:lnTo>
                    <a:pt x="5285" y="1024"/>
                  </a:lnTo>
                  <a:lnTo>
                    <a:pt x="4896" y="1243"/>
                  </a:lnTo>
                  <a:lnTo>
                    <a:pt x="4530" y="1462"/>
                  </a:lnTo>
                  <a:lnTo>
                    <a:pt x="4165" y="1706"/>
                  </a:lnTo>
                  <a:lnTo>
                    <a:pt x="3800" y="1949"/>
                  </a:lnTo>
                  <a:lnTo>
                    <a:pt x="3459" y="2217"/>
                  </a:lnTo>
                  <a:lnTo>
                    <a:pt x="3142" y="2509"/>
                  </a:lnTo>
                  <a:lnTo>
                    <a:pt x="2826" y="2826"/>
                  </a:lnTo>
                  <a:lnTo>
                    <a:pt x="2826" y="2826"/>
                  </a:lnTo>
                  <a:lnTo>
                    <a:pt x="2509" y="3143"/>
                  </a:lnTo>
                  <a:lnTo>
                    <a:pt x="2217" y="3483"/>
                  </a:lnTo>
                  <a:lnTo>
                    <a:pt x="1924" y="3824"/>
                  </a:lnTo>
                  <a:lnTo>
                    <a:pt x="1681" y="4190"/>
                  </a:lnTo>
                  <a:lnTo>
                    <a:pt x="1437" y="4555"/>
                  </a:lnTo>
                  <a:lnTo>
                    <a:pt x="1218" y="4945"/>
                  </a:lnTo>
                  <a:lnTo>
                    <a:pt x="999" y="5334"/>
                  </a:lnTo>
                  <a:lnTo>
                    <a:pt x="804" y="5724"/>
                  </a:lnTo>
                  <a:lnTo>
                    <a:pt x="658" y="6114"/>
                  </a:lnTo>
                  <a:lnTo>
                    <a:pt x="487" y="6528"/>
                  </a:lnTo>
                  <a:lnTo>
                    <a:pt x="366" y="6942"/>
                  </a:lnTo>
                  <a:lnTo>
                    <a:pt x="244" y="7380"/>
                  </a:lnTo>
                  <a:lnTo>
                    <a:pt x="171" y="7819"/>
                  </a:lnTo>
                  <a:lnTo>
                    <a:pt x="98" y="8233"/>
                  </a:lnTo>
                  <a:lnTo>
                    <a:pt x="25" y="8695"/>
                  </a:lnTo>
                  <a:lnTo>
                    <a:pt x="0" y="9134"/>
                  </a:lnTo>
                  <a:lnTo>
                    <a:pt x="0" y="9134"/>
                  </a:lnTo>
                  <a:lnTo>
                    <a:pt x="195" y="8866"/>
                  </a:lnTo>
                  <a:lnTo>
                    <a:pt x="463" y="8598"/>
                  </a:lnTo>
                  <a:lnTo>
                    <a:pt x="755" y="8379"/>
                  </a:lnTo>
                  <a:lnTo>
                    <a:pt x="1072" y="8208"/>
                  </a:lnTo>
                  <a:lnTo>
                    <a:pt x="1437" y="8062"/>
                  </a:lnTo>
                  <a:lnTo>
                    <a:pt x="1803" y="7940"/>
                  </a:lnTo>
                  <a:lnTo>
                    <a:pt x="2217" y="7867"/>
                  </a:lnTo>
                  <a:lnTo>
                    <a:pt x="2631" y="7843"/>
                  </a:lnTo>
                  <a:lnTo>
                    <a:pt x="2631" y="7843"/>
                  </a:lnTo>
                  <a:lnTo>
                    <a:pt x="2947" y="7867"/>
                  </a:lnTo>
                  <a:lnTo>
                    <a:pt x="3288" y="7940"/>
                  </a:lnTo>
                  <a:lnTo>
                    <a:pt x="3605" y="8038"/>
                  </a:lnTo>
                  <a:lnTo>
                    <a:pt x="3922" y="8184"/>
                  </a:lnTo>
                  <a:lnTo>
                    <a:pt x="4238" y="8330"/>
                  </a:lnTo>
                  <a:lnTo>
                    <a:pt x="4506" y="8476"/>
                  </a:lnTo>
                  <a:lnTo>
                    <a:pt x="4774" y="8647"/>
                  </a:lnTo>
                  <a:lnTo>
                    <a:pt x="4993" y="8817"/>
                  </a:lnTo>
                  <a:lnTo>
                    <a:pt x="4993" y="881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50"/>
            <p:cNvSpPr/>
            <p:nvPr/>
          </p:nvSpPr>
          <p:spPr>
            <a:xfrm>
              <a:off x="6847025" y="948050"/>
              <a:ext cx="25" cy="23775"/>
            </a:xfrm>
            <a:custGeom>
              <a:rect b="b" l="l" r="r" t="t"/>
              <a:pathLst>
                <a:path extrusionOk="0" fill="none" h="951" w="1">
                  <a:moveTo>
                    <a:pt x="1" y="95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50"/>
            <p:cNvSpPr/>
            <p:nvPr/>
          </p:nvSpPr>
          <p:spPr>
            <a:xfrm>
              <a:off x="6847025" y="1001025"/>
              <a:ext cx="25" cy="183900"/>
            </a:xfrm>
            <a:custGeom>
              <a:rect b="b" l="l" r="r" t="t"/>
              <a:pathLst>
                <a:path extrusionOk="0" fill="none" h="7356" w="1">
                  <a:moveTo>
                    <a:pt x="1" y="1"/>
                  </a:moveTo>
                  <a:lnTo>
                    <a:pt x="1" y="735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50"/>
            <p:cNvSpPr/>
            <p:nvPr/>
          </p:nvSpPr>
          <p:spPr>
            <a:xfrm>
              <a:off x="6872000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7624"/>
                  </a:moveTo>
                  <a:lnTo>
                    <a:pt x="3410" y="7624"/>
                  </a:lnTo>
                  <a:lnTo>
                    <a:pt x="3337" y="7112"/>
                  </a:lnTo>
                  <a:lnTo>
                    <a:pt x="3215" y="6406"/>
                  </a:lnTo>
                  <a:lnTo>
                    <a:pt x="3142" y="5968"/>
                  </a:lnTo>
                  <a:lnTo>
                    <a:pt x="3020" y="5505"/>
                  </a:lnTo>
                  <a:lnTo>
                    <a:pt x="2874" y="4994"/>
                  </a:lnTo>
                  <a:lnTo>
                    <a:pt x="2704" y="4482"/>
                  </a:lnTo>
                  <a:lnTo>
                    <a:pt x="2509" y="3922"/>
                  </a:lnTo>
                  <a:lnTo>
                    <a:pt x="2265" y="3362"/>
                  </a:lnTo>
                  <a:lnTo>
                    <a:pt x="1998" y="2802"/>
                  </a:lnTo>
                  <a:lnTo>
                    <a:pt x="1681" y="2217"/>
                  </a:lnTo>
                  <a:lnTo>
                    <a:pt x="1340" y="1633"/>
                  </a:lnTo>
                  <a:lnTo>
                    <a:pt x="950" y="1072"/>
                  </a:lnTo>
                  <a:lnTo>
                    <a:pt x="488" y="512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50"/>
            <p:cNvSpPr/>
            <p:nvPr/>
          </p:nvSpPr>
          <p:spPr>
            <a:xfrm>
              <a:off x="6736825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1"/>
                  </a:moveTo>
                  <a:lnTo>
                    <a:pt x="3410" y="1"/>
                  </a:lnTo>
                  <a:lnTo>
                    <a:pt x="2923" y="512"/>
                  </a:lnTo>
                  <a:lnTo>
                    <a:pt x="2461" y="1072"/>
                  </a:lnTo>
                  <a:lnTo>
                    <a:pt x="2071" y="1633"/>
                  </a:lnTo>
                  <a:lnTo>
                    <a:pt x="1706" y="2217"/>
                  </a:lnTo>
                  <a:lnTo>
                    <a:pt x="1413" y="2802"/>
                  </a:lnTo>
                  <a:lnTo>
                    <a:pt x="1121" y="3362"/>
                  </a:lnTo>
                  <a:lnTo>
                    <a:pt x="902" y="3922"/>
                  </a:lnTo>
                  <a:lnTo>
                    <a:pt x="707" y="4482"/>
                  </a:lnTo>
                  <a:lnTo>
                    <a:pt x="536" y="4994"/>
                  </a:lnTo>
                  <a:lnTo>
                    <a:pt x="390" y="5505"/>
                  </a:lnTo>
                  <a:lnTo>
                    <a:pt x="269" y="5968"/>
                  </a:lnTo>
                  <a:lnTo>
                    <a:pt x="171" y="6406"/>
                  </a:lnTo>
                  <a:lnTo>
                    <a:pt x="49" y="7112"/>
                  </a:lnTo>
                  <a:lnTo>
                    <a:pt x="1" y="762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4" name="Google Shape;1094;p50"/>
          <p:cNvGrpSpPr/>
          <p:nvPr/>
        </p:nvGrpSpPr>
        <p:grpSpPr>
          <a:xfrm>
            <a:off x="5499604" y="2076574"/>
            <a:ext cx="215966" cy="342399"/>
            <a:chOff x="6718575" y="2318625"/>
            <a:chExt cx="256950" cy="407375"/>
          </a:xfrm>
        </p:grpSpPr>
        <p:sp>
          <p:nvSpPr>
            <p:cNvPr id="1095" name="Google Shape;1095;p50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50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50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50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50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50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50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50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03" name="Google Shape;1103;p50"/>
          <p:cNvGrpSpPr/>
          <p:nvPr/>
        </p:nvGrpSpPr>
        <p:grpSpPr>
          <a:xfrm>
            <a:off x="2600993" y="2703482"/>
            <a:ext cx="363369" cy="221115"/>
            <a:chOff x="3269900" y="3064500"/>
            <a:chExt cx="432325" cy="263075"/>
          </a:xfrm>
        </p:grpSpPr>
        <p:sp>
          <p:nvSpPr>
            <p:cNvPr id="1104" name="Google Shape;1104;p50"/>
            <p:cNvSpPr/>
            <p:nvPr/>
          </p:nvSpPr>
          <p:spPr>
            <a:xfrm>
              <a:off x="3269900" y="3064500"/>
              <a:ext cx="432325" cy="263075"/>
            </a:xfrm>
            <a:custGeom>
              <a:rect b="b" l="l" r="r" t="t"/>
              <a:pathLst>
                <a:path extrusionOk="0" fill="none" h="10523" w="17293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50"/>
            <p:cNvSpPr/>
            <p:nvPr/>
          </p:nvSpPr>
          <p:spPr>
            <a:xfrm>
              <a:off x="3445875" y="3155825"/>
              <a:ext cx="80400" cy="80400"/>
            </a:xfrm>
            <a:custGeom>
              <a:rect b="b" l="l" r="r" t="t"/>
              <a:pathLst>
                <a:path extrusionOk="0" fill="none" h="3216" w="3216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50"/>
            <p:cNvSpPr/>
            <p:nvPr/>
          </p:nvSpPr>
          <p:spPr>
            <a:xfrm>
              <a:off x="3381925" y="3091900"/>
              <a:ext cx="208275" cy="208275"/>
            </a:xfrm>
            <a:custGeom>
              <a:rect b="b" l="l" r="r" t="t"/>
              <a:pathLst>
                <a:path extrusionOk="0" fill="none" h="8331" w="8331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07" name="Google Shape;1107;p50"/>
          <p:cNvGrpSpPr/>
          <p:nvPr/>
        </p:nvGrpSpPr>
        <p:grpSpPr>
          <a:xfrm>
            <a:off x="5475019" y="2635926"/>
            <a:ext cx="265115" cy="372594"/>
            <a:chOff x="6689325" y="2984125"/>
            <a:chExt cx="315425" cy="443300"/>
          </a:xfrm>
        </p:grpSpPr>
        <p:sp>
          <p:nvSpPr>
            <p:cNvPr id="1108" name="Google Shape;1108;p50"/>
            <p:cNvSpPr/>
            <p:nvPr/>
          </p:nvSpPr>
          <p:spPr>
            <a:xfrm>
              <a:off x="6689325" y="2984125"/>
              <a:ext cx="315425" cy="77975"/>
            </a:xfrm>
            <a:custGeom>
              <a:rect b="b" l="l" r="r" t="t"/>
              <a:pathLst>
                <a:path extrusionOk="0" fill="none" h="3119" w="12617">
                  <a:moveTo>
                    <a:pt x="12130" y="1413"/>
                  </a:moveTo>
                  <a:lnTo>
                    <a:pt x="8647" y="1413"/>
                  </a:lnTo>
                  <a:lnTo>
                    <a:pt x="8647" y="878"/>
                  </a:lnTo>
                  <a:lnTo>
                    <a:pt x="8647" y="878"/>
                  </a:lnTo>
                  <a:lnTo>
                    <a:pt x="8623" y="707"/>
                  </a:lnTo>
                  <a:lnTo>
                    <a:pt x="8574" y="537"/>
                  </a:lnTo>
                  <a:lnTo>
                    <a:pt x="8501" y="391"/>
                  </a:lnTo>
                  <a:lnTo>
                    <a:pt x="8379" y="269"/>
                  </a:lnTo>
                  <a:lnTo>
                    <a:pt x="8257" y="147"/>
                  </a:lnTo>
                  <a:lnTo>
                    <a:pt x="8111" y="74"/>
                  </a:lnTo>
                  <a:lnTo>
                    <a:pt x="7941" y="25"/>
                  </a:lnTo>
                  <a:lnTo>
                    <a:pt x="7770" y="1"/>
                  </a:lnTo>
                  <a:lnTo>
                    <a:pt x="4848" y="1"/>
                  </a:lnTo>
                  <a:lnTo>
                    <a:pt x="4848" y="1"/>
                  </a:lnTo>
                  <a:lnTo>
                    <a:pt x="4677" y="25"/>
                  </a:lnTo>
                  <a:lnTo>
                    <a:pt x="4507" y="74"/>
                  </a:lnTo>
                  <a:lnTo>
                    <a:pt x="4361" y="147"/>
                  </a:lnTo>
                  <a:lnTo>
                    <a:pt x="4239" y="269"/>
                  </a:lnTo>
                  <a:lnTo>
                    <a:pt x="4117" y="391"/>
                  </a:lnTo>
                  <a:lnTo>
                    <a:pt x="4044" y="537"/>
                  </a:lnTo>
                  <a:lnTo>
                    <a:pt x="3995" y="707"/>
                  </a:lnTo>
                  <a:lnTo>
                    <a:pt x="3971" y="878"/>
                  </a:lnTo>
                  <a:lnTo>
                    <a:pt x="3971" y="1413"/>
                  </a:lnTo>
                  <a:lnTo>
                    <a:pt x="488" y="1413"/>
                  </a:lnTo>
                  <a:lnTo>
                    <a:pt x="488" y="1413"/>
                  </a:lnTo>
                  <a:lnTo>
                    <a:pt x="391" y="1413"/>
                  </a:lnTo>
                  <a:lnTo>
                    <a:pt x="293" y="1462"/>
                  </a:lnTo>
                  <a:lnTo>
                    <a:pt x="220" y="1486"/>
                  </a:lnTo>
                  <a:lnTo>
                    <a:pt x="147" y="1560"/>
                  </a:lnTo>
                  <a:lnTo>
                    <a:pt x="74" y="1633"/>
                  </a:lnTo>
                  <a:lnTo>
                    <a:pt x="50" y="1706"/>
                  </a:lnTo>
                  <a:lnTo>
                    <a:pt x="1" y="1803"/>
                  </a:lnTo>
                  <a:lnTo>
                    <a:pt x="1" y="1901"/>
                  </a:lnTo>
                  <a:lnTo>
                    <a:pt x="1" y="3118"/>
                  </a:lnTo>
                  <a:lnTo>
                    <a:pt x="12617" y="3118"/>
                  </a:lnTo>
                  <a:lnTo>
                    <a:pt x="12617" y="1901"/>
                  </a:lnTo>
                  <a:lnTo>
                    <a:pt x="12617" y="1901"/>
                  </a:lnTo>
                  <a:lnTo>
                    <a:pt x="12617" y="1803"/>
                  </a:lnTo>
                  <a:lnTo>
                    <a:pt x="12568" y="1706"/>
                  </a:lnTo>
                  <a:lnTo>
                    <a:pt x="12544" y="1633"/>
                  </a:lnTo>
                  <a:lnTo>
                    <a:pt x="12471" y="1560"/>
                  </a:lnTo>
                  <a:lnTo>
                    <a:pt x="12398" y="1486"/>
                  </a:lnTo>
                  <a:lnTo>
                    <a:pt x="12325" y="1462"/>
                  </a:lnTo>
                  <a:lnTo>
                    <a:pt x="12227" y="1413"/>
                  </a:lnTo>
                  <a:lnTo>
                    <a:pt x="12130" y="1413"/>
                  </a:lnTo>
                  <a:lnTo>
                    <a:pt x="12130" y="1413"/>
                  </a:lnTo>
                  <a:close/>
                  <a:moveTo>
                    <a:pt x="4750" y="878"/>
                  </a:moveTo>
                  <a:lnTo>
                    <a:pt x="4750" y="878"/>
                  </a:lnTo>
                  <a:lnTo>
                    <a:pt x="4750" y="829"/>
                  </a:lnTo>
                  <a:lnTo>
                    <a:pt x="4775" y="805"/>
                  </a:lnTo>
                  <a:lnTo>
                    <a:pt x="4799" y="780"/>
                  </a:lnTo>
                  <a:lnTo>
                    <a:pt x="4848" y="780"/>
                  </a:lnTo>
                  <a:lnTo>
                    <a:pt x="7770" y="780"/>
                  </a:lnTo>
                  <a:lnTo>
                    <a:pt x="7770" y="780"/>
                  </a:lnTo>
                  <a:lnTo>
                    <a:pt x="7819" y="780"/>
                  </a:lnTo>
                  <a:lnTo>
                    <a:pt x="7843" y="805"/>
                  </a:lnTo>
                  <a:lnTo>
                    <a:pt x="7868" y="829"/>
                  </a:lnTo>
                  <a:lnTo>
                    <a:pt x="7868" y="878"/>
                  </a:lnTo>
                  <a:lnTo>
                    <a:pt x="7868" y="1413"/>
                  </a:lnTo>
                  <a:lnTo>
                    <a:pt x="4750" y="1413"/>
                  </a:lnTo>
                  <a:lnTo>
                    <a:pt x="4750" y="87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50"/>
            <p:cNvSpPr/>
            <p:nvPr/>
          </p:nvSpPr>
          <p:spPr>
            <a:xfrm>
              <a:off x="6702125" y="3069375"/>
              <a:ext cx="289850" cy="358050"/>
            </a:xfrm>
            <a:custGeom>
              <a:rect b="b" l="l" r="r" t="t"/>
              <a:pathLst>
                <a:path extrusionOk="0" fill="none" h="14322" w="11594">
                  <a:moveTo>
                    <a:pt x="0" y="1"/>
                  </a:moveTo>
                  <a:lnTo>
                    <a:pt x="0" y="13834"/>
                  </a:lnTo>
                  <a:lnTo>
                    <a:pt x="0" y="13834"/>
                  </a:lnTo>
                  <a:lnTo>
                    <a:pt x="0" y="13932"/>
                  </a:lnTo>
                  <a:lnTo>
                    <a:pt x="49" y="14029"/>
                  </a:lnTo>
                  <a:lnTo>
                    <a:pt x="74" y="14102"/>
                  </a:lnTo>
                  <a:lnTo>
                    <a:pt x="147" y="14175"/>
                  </a:lnTo>
                  <a:lnTo>
                    <a:pt x="220" y="14224"/>
                  </a:lnTo>
                  <a:lnTo>
                    <a:pt x="293" y="14273"/>
                  </a:lnTo>
                  <a:lnTo>
                    <a:pt x="390" y="14297"/>
                  </a:lnTo>
                  <a:lnTo>
                    <a:pt x="488" y="14321"/>
                  </a:lnTo>
                  <a:lnTo>
                    <a:pt x="11106" y="14321"/>
                  </a:lnTo>
                  <a:lnTo>
                    <a:pt x="11106" y="14321"/>
                  </a:lnTo>
                  <a:lnTo>
                    <a:pt x="11204" y="14297"/>
                  </a:lnTo>
                  <a:lnTo>
                    <a:pt x="11301" y="14273"/>
                  </a:lnTo>
                  <a:lnTo>
                    <a:pt x="11374" y="14224"/>
                  </a:lnTo>
                  <a:lnTo>
                    <a:pt x="11447" y="14175"/>
                  </a:lnTo>
                  <a:lnTo>
                    <a:pt x="11520" y="14102"/>
                  </a:lnTo>
                  <a:lnTo>
                    <a:pt x="11545" y="14029"/>
                  </a:lnTo>
                  <a:lnTo>
                    <a:pt x="11593" y="13932"/>
                  </a:lnTo>
                  <a:lnTo>
                    <a:pt x="11593" y="13834"/>
                  </a:lnTo>
                  <a:lnTo>
                    <a:pt x="1159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50"/>
            <p:cNvSpPr/>
            <p:nvPr/>
          </p:nvSpPr>
          <p:spPr>
            <a:xfrm>
              <a:off x="67611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0473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50"/>
            <p:cNvSpPr/>
            <p:nvPr/>
          </p:nvSpPr>
          <p:spPr>
            <a:xfrm>
              <a:off x="684702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50"/>
            <p:cNvSpPr/>
            <p:nvPr/>
          </p:nvSpPr>
          <p:spPr>
            <a:xfrm>
              <a:off x="69328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3" name="Google Shape;1113;p50"/>
          <p:cNvGrpSpPr/>
          <p:nvPr/>
        </p:nvGrpSpPr>
        <p:grpSpPr>
          <a:xfrm>
            <a:off x="1523745" y="3730594"/>
            <a:ext cx="256416" cy="414535"/>
            <a:chOff x="1988225" y="4286525"/>
            <a:chExt cx="305075" cy="493200"/>
          </a:xfrm>
        </p:grpSpPr>
        <p:sp>
          <p:nvSpPr>
            <p:cNvPr id="1114" name="Google Shape;1114;p50"/>
            <p:cNvSpPr/>
            <p:nvPr/>
          </p:nvSpPr>
          <p:spPr>
            <a:xfrm>
              <a:off x="2178800" y="4519725"/>
              <a:ext cx="114500" cy="114475"/>
            </a:xfrm>
            <a:custGeom>
              <a:rect b="b" l="l" r="r" t="t"/>
              <a:pathLst>
                <a:path extrusionOk="0" fill="none" h="4579" w="458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50"/>
            <p:cNvSpPr/>
            <p:nvPr/>
          </p:nvSpPr>
          <p:spPr>
            <a:xfrm>
              <a:off x="1988225" y="45392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50"/>
            <p:cNvSpPr/>
            <p:nvPr/>
          </p:nvSpPr>
          <p:spPr>
            <a:xfrm>
              <a:off x="2042425" y="4286525"/>
              <a:ext cx="239300" cy="236250"/>
            </a:xfrm>
            <a:custGeom>
              <a:rect b="b" l="l" r="r" t="t"/>
              <a:pathLst>
                <a:path extrusionOk="0" fill="none" h="9450" w="9572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50"/>
            <p:cNvSpPr/>
            <p:nvPr/>
          </p:nvSpPr>
          <p:spPr>
            <a:xfrm>
              <a:off x="2161750" y="4522750"/>
              <a:ext cx="25" cy="256975"/>
            </a:xfrm>
            <a:custGeom>
              <a:rect b="b" l="l" r="r" t="t"/>
              <a:pathLst>
                <a:path extrusionOk="0" fill="none" h="10279" w="1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50"/>
            <p:cNvSpPr/>
            <p:nvPr/>
          </p:nvSpPr>
          <p:spPr>
            <a:xfrm>
              <a:off x="2133750" y="4377850"/>
              <a:ext cx="56050" cy="56025"/>
            </a:xfrm>
            <a:custGeom>
              <a:rect b="b" l="l" r="r" t="t"/>
              <a:pathLst>
                <a:path extrusionOk="0" fill="none" h="2241" w="2242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50"/>
            <p:cNvSpPr/>
            <p:nvPr/>
          </p:nvSpPr>
          <p:spPr>
            <a:xfrm>
              <a:off x="2038150" y="45891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50"/>
            <p:cNvSpPr/>
            <p:nvPr/>
          </p:nvSpPr>
          <p:spPr>
            <a:xfrm>
              <a:off x="2194025" y="4564150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21" name="Google Shape;1121;p50"/>
          <p:cNvGrpSpPr/>
          <p:nvPr/>
        </p:nvGrpSpPr>
        <p:grpSpPr>
          <a:xfrm>
            <a:off x="2067737" y="3759759"/>
            <a:ext cx="309640" cy="392030"/>
            <a:chOff x="2635450" y="4321225"/>
            <a:chExt cx="368400" cy="466425"/>
          </a:xfrm>
        </p:grpSpPr>
        <p:sp>
          <p:nvSpPr>
            <p:cNvPr id="1122" name="Google Shape;1122;p50"/>
            <p:cNvSpPr/>
            <p:nvPr/>
          </p:nvSpPr>
          <p:spPr>
            <a:xfrm>
              <a:off x="2635450" y="4653050"/>
              <a:ext cx="368400" cy="134600"/>
            </a:xfrm>
            <a:custGeom>
              <a:rect b="b" l="l" r="r" t="t"/>
              <a:pathLst>
                <a:path extrusionOk="0" fill="none" h="5384" w="14736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50"/>
            <p:cNvSpPr/>
            <p:nvPr/>
          </p:nvSpPr>
          <p:spPr>
            <a:xfrm>
              <a:off x="2819350" y="4321225"/>
              <a:ext cx="25" cy="347075"/>
            </a:xfrm>
            <a:custGeom>
              <a:rect b="b" l="l" r="r" t="t"/>
              <a:pathLst>
                <a:path extrusionOk="0" fill="none" h="13883" w="1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50"/>
            <p:cNvSpPr/>
            <p:nvPr/>
          </p:nvSpPr>
          <p:spPr>
            <a:xfrm>
              <a:off x="2835175" y="4328525"/>
              <a:ext cx="114475" cy="114500"/>
            </a:xfrm>
            <a:custGeom>
              <a:rect b="b" l="l" r="r" t="t"/>
              <a:pathLst>
                <a:path extrusionOk="0" fill="none" h="4580" w="4579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50"/>
            <p:cNvSpPr/>
            <p:nvPr/>
          </p:nvSpPr>
          <p:spPr>
            <a:xfrm>
              <a:off x="2850400" y="4372975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50"/>
            <p:cNvSpPr/>
            <p:nvPr/>
          </p:nvSpPr>
          <p:spPr>
            <a:xfrm>
              <a:off x="2646425" y="44296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50"/>
            <p:cNvSpPr/>
            <p:nvPr/>
          </p:nvSpPr>
          <p:spPr>
            <a:xfrm>
              <a:off x="2696350" y="44795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28" name="Google Shape;1128;p50"/>
          <p:cNvGrpSpPr/>
          <p:nvPr/>
        </p:nvGrpSpPr>
        <p:grpSpPr>
          <a:xfrm>
            <a:off x="5436146" y="3750030"/>
            <a:ext cx="342882" cy="383835"/>
            <a:chOff x="6643075" y="4309650"/>
            <a:chExt cx="407950" cy="456675"/>
          </a:xfrm>
        </p:grpSpPr>
        <p:sp>
          <p:nvSpPr>
            <p:cNvPr id="1129" name="Google Shape;1129;p50"/>
            <p:cNvSpPr/>
            <p:nvPr/>
          </p:nvSpPr>
          <p:spPr>
            <a:xfrm>
              <a:off x="6643075" y="4698125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4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5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5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4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5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5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4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5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5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4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5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5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4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50"/>
            <p:cNvSpPr/>
            <p:nvPr/>
          </p:nvSpPr>
          <p:spPr>
            <a:xfrm>
              <a:off x="6643075" y="472735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0" y="0"/>
                  </a:moveTo>
                  <a:lnTo>
                    <a:pt x="0" y="0"/>
                  </a:lnTo>
                  <a:lnTo>
                    <a:pt x="219" y="24"/>
                  </a:lnTo>
                  <a:lnTo>
                    <a:pt x="414" y="49"/>
                  </a:lnTo>
                  <a:lnTo>
                    <a:pt x="609" y="73"/>
                  </a:lnTo>
                  <a:lnTo>
                    <a:pt x="755" y="122"/>
                  </a:lnTo>
                  <a:lnTo>
                    <a:pt x="1023" y="244"/>
                  </a:lnTo>
                  <a:lnTo>
                    <a:pt x="1266" y="365"/>
                  </a:lnTo>
                  <a:lnTo>
                    <a:pt x="1266" y="365"/>
                  </a:lnTo>
                  <a:lnTo>
                    <a:pt x="1413" y="463"/>
                  </a:lnTo>
                  <a:lnTo>
                    <a:pt x="1583" y="536"/>
                  </a:lnTo>
                  <a:lnTo>
                    <a:pt x="1778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2289" y="585"/>
                  </a:lnTo>
                  <a:lnTo>
                    <a:pt x="2484" y="536"/>
                  </a:lnTo>
                  <a:lnTo>
                    <a:pt x="2655" y="463"/>
                  </a:lnTo>
                  <a:lnTo>
                    <a:pt x="2801" y="365"/>
                  </a:lnTo>
                  <a:lnTo>
                    <a:pt x="2801" y="365"/>
                  </a:lnTo>
                  <a:lnTo>
                    <a:pt x="3044" y="244"/>
                  </a:lnTo>
                  <a:lnTo>
                    <a:pt x="3312" y="122"/>
                  </a:lnTo>
                  <a:lnTo>
                    <a:pt x="3458" y="73"/>
                  </a:lnTo>
                  <a:lnTo>
                    <a:pt x="3653" y="49"/>
                  </a:lnTo>
                  <a:lnTo>
                    <a:pt x="3848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4311" y="24"/>
                  </a:lnTo>
                  <a:lnTo>
                    <a:pt x="4506" y="49"/>
                  </a:lnTo>
                  <a:lnTo>
                    <a:pt x="4676" y="73"/>
                  </a:lnTo>
                  <a:lnTo>
                    <a:pt x="4847" y="122"/>
                  </a:lnTo>
                  <a:lnTo>
                    <a:pt x="5115" y="244"/>
                  </a:lnTo>
                  <a:lnTo>
                    <a:pt x="5334" y="365"/>
                  </a:lnTo>
                  <a:lnTo>
                    <a:pt x="5334" y="365"/>
                  </a:lnTo>
                  <a:lnTo>
                    <a:pt x="5504" y="463"/>
                  </a:lnTo>
                  <a:lnTo>
                    <a:pt x="5675" y="536"/>
                  </a:lnTo>
                  <a:lnTo>
                    <a:pt x="5870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6357" y="585"/>
                  </a:lnTo>
                  <a:lnTo>
                    <a:pt x="6551" y="536"/>
                  </a:lnTo>
                  <a:lnTo>
                    <a:pt x="6722" y="463"/>
                  </a:lnTo>
                  <a:lnTo>
                    <a:pt x="6892" y="365"/>
                  </a:lnTo>
                  <a:lnTo>
                    <a:pt x="6892" y="365"/>
                  </a:lnTo>
                  <a:lnTo>
                    <a:pt x="7112" y="244"/>
                  </a:lnTo>
                  <a:lnTo>
                    <a:pt x="7380" y="122"/>
                  </a:lnTo>
                  <a:lnTo>
                    <a:pt x="7550" y="73"/>
                  </a:lnTo>
                  <a:lnTo>
                    <a:pt x="7721" y="49"/>
                  </a:lnTo>
                  <a:lnTo>
                    <a:pt x="7940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8378" y="24"/>
                  </a:lnTo>
                  <a:lnTo>
                    <a:pt x="8597" y="49"/>
                  </a:lnTo>
                  <a:lnTo>
                    <a:pt x="8768" y="73"/>
                  </a:lnTo>
                  <a:lnTo>
                    <a:pt x="8914" y="122"/>
                  </a:lnTo>
                  <a:lnTo>
                    <a:pt x="9206" y="244"/>
                  </a:lnTo>
                  <a:lnTo>
                    <a:pt x="9425" y="365"/>
                  </a:lnTo>
                  <a:lnTo>
                    <a:pt x="9425" y="365"/>
                  </a:lnTo>
                  <a:lnTo>
                    <a:pt x="9596" y="463"/>
                  </a:lnTo>
                  <a:lnTo>
                    <a:pt x="9766" y="536"/>
                  </a:lnTo>
                  <a:lnTo>
                    <a:pt x="9961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10448" y="585"/>
                  </a:lnTo>
                  <a:lnTo>
                    <a:pt x="10643" y="536"/>
                  </a:lnTo>
                  <a:lnTo>
                    <a:pt x="10814" y="463"/>
                  </a:lnTo>
                  <a:lnTo>
                    <a:pt x="10984" y="365"/>
                  </a:lnTo>
                  <a:lnTo>
                    <a:pt x="10984" y="365"/>
                  </a:lnTo>
                  <a:lnTo>
                    <a:pt x="11203" y="244"/>
                  </a:lnTo>
                  <a:lnTo>
                    <a:pt x="11471" y="122"/>
                  </a:lnTo>
                  <a:lnTo>
                    <a:pt x="11642" y="73"/>
                  </a:lnTo>
                  <a:lnTo>
                    <a:pt x="11812" y="49"/>
                  </a:lnTo>
                  <a:lnTo>
                    <a:pt x="12007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2470" y="24"/>
                  </a:lnTo>
                  <a:lnTo>
                    <a:pt x="12665" y="49"/>
                  </a:lnTo>
                  <a:lnTo>
                    <a:pt x="12859" y="73"/>
                  </a:lnTo>
                  <a:lnTo>
                    <a:pt x="13006" y="122"/>
                  </a:lnTo>
                  <a:lnTo>
                    <a:pt x="13273" y="244"/>
                  </a:lnTo>
                  <a:lnTo>
                    <a:pt x="13493" y="365"/>
                  </a:lnTo>
                  <a:lnTo>
                    <a:pt x="13493" y="365"/>
                  </a:lnTo>
                  <a:lnTo>
                    <a:pt x="13663" y="463"/>
                  </a:lnTo>
                  <a:lnTo>
                    <a:pt x="13834" y="536"/>
                  </a:lnTo>
                  <a:lnTo>
                    <a:pt x="14028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540" y="585"/>
                  </a:lnTo>
                  <a:lnTo>
                    <a:pt x="14735" y="536"/>
                  </a:lnTo>
                  <a:lnTo>
                    <a:pt x="14905" y="463"/>
                  </a:lnTo>
                  <a:lnTo>
                    <a:pt x="15051" y="365"/>
                  </a:lnTo>
                  <a:lnTo>
                    <a:pt x="15051" y="365"/>
                  </a:lnTo>
                  <a:lnTo>
                    <a:pt x="15295" y="244"/>
                  </a:lnTo>
                  <a:lnTo>
                    <a:pt x="15563" y="122"/>
                  </a:lnTo>
                  <a:lnTo>
                    <a:pt x="15709" y="73"/>
                  </a:lnTo>
                  <a:lnTo>
                    <a:pt x="15904" y="49"/>
                  </a:lnTo>
                  <a:lnTo>
                    <a:pt x="16099" y="24"/>
                  </a:lnTo>
                  <a:lnTo>
                    <a:pt x="1631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50"/>
            <p:cNvSpPr/>
            <p:nvPr/>
          </p:nvSpPr>
          <p:spPr>
            <a:xfrm>
              <a:off x="6643075" y="475170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5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6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6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5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5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6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6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5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5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6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6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5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5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6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6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50"/>
            <p:cNvSpPr/>
            <p:nvPr/>
          </p:nvSpPr>
          <p:spPr>
            <a:xfrm>
              <a:off x="6672900" y="4309650"/>
              <a:ext cx="348900" cy="376300"/>
            </a:xfrm>
            <a:custGeom>
              <a:rect b="b" l="l" r="r" t="t"/>
              <a:pathLst>
                <a:path extrusionOk="0" fill="none" h="15052" w="13956">
                  <a:moveTo>
                    <a:pt x="13347" y="6747"/>
                  </a:moveTo>
                  <a:lnTo>
                    <a:pt x="12470" y="6406"/>
                  </a:lnTo>
                  <a:lnTo>
                    <a:pt x="12470" y="3532"/>
                  </a:lnTo>
                  <a:lnTo>
                    <a:pt x="10790" y="3532"/>
                  </a:lnTo>
                  <a:lnTo>
                    <a:pt x="10790" y="2022"/>
                  </a:lnTo>
                  <a:lnTo>
                    <a:pt x="8427" y="2022"/>
                  </a:lnTo>
                  <a:lnTo>
                    <a:pt x="8427" y="1"/>
                  </a:lnTo>
                  <a:lnTo>
                    <a:pt x="6966" y="1"/>
                  </a:lnTo>
                  <a:lnTo>
                    <a:pt x="5505" y="1"/>
                  </a:lnTo>
                  <a:lnTo>
                    <a:pt x="5505" y="2022"/>
                  </a:lnTo>
                  <a:lnTo>
                    <a:pt x="3142" y="2022"/>
                  </a:lnTo>
                  <a:lnTo>
                    <a:pt x="3142" y="3532"/>
                  </a:lnTo>
                  <a:lnTo>
                    <a:pt x="1462" y="3532"/>
                  </a:lnTo>
                  <a:lnTo>
                    <a:pt x="1462" y="6406"/>
                  </a:lnTo>
                  <a:lnTo>
                    <a:pt x="585" y="6747"/>
                  </a:lnTo>
                  <a:lnTo>
                    <a:pt x="585" y="6747"/>
                  </a:lnTo>
                  <a:lnTo>
                    <a:pt x="414" y="6844"/>
                  </a:lnTo>
                  <a:lnTo>
                    <a:pt x="268" y="6966"/>
                  </a:lnTo>
                  <a:lnTo>
                    <a:pt x="147" y="7112"/>
                  </a:lnTo>
                  <a:lnTo>
                    <a:pt x="49" y="7258"/>
                  </a:lnTo>
                  <a:lnTo>
                    <a:pt x="0" y="7404"/>
                  </a:lnTo>
                  <a:lnTo>
                    <a:pt x="0" y="7575"/>
                  </a:lnTo>
                  <a:lnTo>
                    <a:pt x="0" y="7770"/>
                  </a:lnTo>
                  <a:lnTo>
                    <a:pt x="73" y="7965"/>
                  </a:lnTo>
                  <a:lnTo>
                    <a:pt x="1510" y="11277"/>
                  </a:lnTo>
                  <a:lnTo>
                    <a:pt x="1510" y="14833"/>
                  </a:lnTo>
                  <a:lnTo>
                    <a:pt x="1510" y="14833"/>
                  </a:lnTo>
                  <a:lnTo>
                    <a:pt x="1754" y="14711"/>
                  </a:lnTo>
                  <a:lnTo>
                    <a:pt x="2046" y="14589"/>
                  </a:lnTo>
                  <a:lnTo>
                    <a:pt x="2241" y="14540"/>
                  </a:lnTo>
                  <a:lnTo>
                    <a:pt x="2436" y="14516"/>
                  </a:lnTo>
                  <a:lnTo>
                    <a:pt x="2655" y="14492"/>
                  </a:lnTo>
                  <a:lnTo>
                    <a:pt x="2874" y="14467"/>
                  </a:lnTo>
                  <a:lnTo>
                    <a:pt x="2874" y="14467"/>
                  </a:lnTo>
                  <a:lnTo>
                    <a:pt x="3167" y="14492"/>
                  </a:lnTo>
                  <a:lnTo>
                    <a:pt x="3410" y="14516"/>
                  </a:lnTo>
                  <a:lnTo>
                    <a:pt x="3629" y="14565"/>
                  </a:lnTo>
                  <a:lnTo>
                    <a:pt x="3824" y="14638"/>
                  </a:lnTo>
                  <a:lnTo>
                    <a:pt x="4141" y="14760"/>
                  </a:lnTo>
                  <a:lnTo>
                    <a:pt x="4384" y="14906"/>
                  </a:lnTo>
                  <a:lnTo>
                    <a:pt x="4384" y="14906"/>
                  </a:lnTo>
                  <a:lnTo>
                    <a:pt x="4530" y="14979"/>
                  </a:lnTo>
                  <a:lnTo>
                    <a:pt x="4628" y="15028"/>
                  </a:lnTo>
                  <a:lnTo>
                    <a:pt x="4774" y="15052"/>
                  </a:lnTo>
                  <a:lnTo>
                    <a:pt x="4920" y="15052"/>
                  </a:lnTo>
                  <a:lnTo>
                    <a:pt x="4920" y="15052"/>
                  </a:lnTo>
                  <a:lnTo>
                    <a:pt x="5091" y="15052"/>
                  </a:lnTo>
                  <a:lnTo>
                    <a:pt x="5212" y="15028"/>
                  </a:lnTo>
                  <a:lnTo>
                    <a:pt x="5334" y="14979"/>
                  </a:lnTo>
                  <a:lnTo>
                    <a:pt x="5456" y="14906"/>
                  </a:lnTo>
                  <a:lnTo>
                    <a:pt x="5456" y="14906"/>
                  </a:lnTo>
                  <a:lnTo>
                    <a:pt x="5724" y="14760"/>
                  </a:lnTo>
                  <a:lnTo>
                    <a:pt x="6040" y="14638"/>
                  </a:lnTo>
                  <a:lnTo>
                    <a:pt x="6235" y="14565"/>
                  </a:lnTo>
                  <a:lnTo>
                    <a:pt x="6454" y="14516"/>
                  </a:lnTo>
                  <a:lnTo>
                    <a:pt x="6698" y="14492"/>
                  </a:lnTo>
                  <a:lnTo>
                    <a:pt x="6966" y="14467"/>
                  </a:lnTo>
                  <a:lnTo>
                    <a:pt x="6966" y="14467"/>
                  </a:lnTo>
                  <a:lnTo>
                    <a:pt x="7234" y="14492"/>
                  </a:lnTo>
                  <a:lnTo>
                    <a:pt x="7477" y="14516"/>
                  </a:lnTo>
                  <a:lnTo>
                    <a:pt x="7697" y="14565"/>
                  </a:lnTo>
                  <a:lnTo>
                    <a:pt x="7891" y="14638"/>
                  </a:lnTo>
                  <a:lnTo>
                    <a:pt x="8232" y="14760"/>
                  </a:lnTo>
                  <a:lnTo>
                    <a:pt x="8476" y="14906"/>
                  </a:lnTo>
                  <a:lnTo>
                    <a:pt x="8476" y="14906"/>
                  </a:lnTo>
                  <a:lnTo>
                    <a:pt x="8598" y="14979"/>
                  </a:lnTo>
                  <a:lnTo>
                    <a:pt x="8719" y="15028"/>
                  </a:lnTo>
                  <a:lnTo>
                    <a:pt x="8841" y="15052"/>
                  </a:lnTo>
                  <a:lnTo>
                    <a:pt x="9012" y="15052"/>
                  </a:lnTo>
                  <a:lnTo>
                    <a:pt x="9012" y="15052"/>
                  </a:lnTo>
                  <a:lnTo>
                    <a:pt x="9158" y="15052"/>
                  </a:lnTo>
                  <a:lnTo>
                    <a:pt x="9304" y="15028"/>
                  </a:lnTo>
                  <a:lnTo>
                    <a:pt x="9401" y="14979"/>
                  </a:lnTo>
                  <a:lnTo>
                    <a:pt x="9548" y="14906"/>
                  </a:lnTo>
                  <a:lnTo>
                    <a:pt x="9548" y="14906"/>
                  </a:lnTo>
                  <a:lnTo>
                    <a:pt x="9791" y="14760"/>
                  </a:lnTo>
                  <a:lnTo>
                    <a:pt x="10108" y="14638"/>
                  </a:lnTo>
                  <a:lnTo>
                    <a:pt x="10303" y="14565"/>
                  </a:lnTo>
                  <a:lnTo>
                    <a:pt x="10522" y="14516"/>
                  </a:lnTo>
                  <a:lnTo>
                    <a:pt x="10765" y="14492"/>
                  </a:lnTo>
                  <a:lnTo>
                    <a:pt x="11058" y="14467"/>
                  </a:lnTo>
                  <a:lnTo>
                    <a:pt x="11058" y="14467"/>
                  </a:lnTo>
                  <a:lnTo>
                    <a:pt x="11277" y="14492"/>
                  </a:lnTo>
                  <a:lnTo>
                    <a:pt x="11496" y="14516"/>
                  </a:lnTo>
                  <a:lnTo>
                    <a:pt x="11691" y="14540"/>
                  </a:lnTo>
                  <a:lnTo>
                    <a:pt x="11886" y="14589"/>
                  </a:lnTo>
                  <a:lnTo>
                    <a:pt x="12178" y="14711"/>
                  </a:lnTo>
                  <a:lnTo>
                    <a:pt x="12421" y="14833"/>
                  </a:lnTo>
                  <a:lnTo>
                    <a:pt x="12421" y="11277"/>
                  </a:lnTo>
                  <a:lnTo>
                    <a:pt x="13858" y="7965"/>
                  </a:lnTo>
                  <a:lnTo>
                    <a:pt x="13858" y="7965"/>
                  </a:lnTo>
                  <a:lnTo>
                    <a:pt x="13931" y="7770"/>
                  </a:lnTo>
                  <a:lnTo>
                    <a:pt x="13956" y="7575"/>
                  </a:lnTo>
                  <a:lnTo>
                    <a:pt x="13931" y="7404"/>
                  </a:lnTo>
                  <a:lnTo>
                    <a:pt x="13883" y="7258"/>
                  </a:lnTo>
                  <a:lnTo>
                    <a:pt x="13785" y="7112"/>
                  </a:lnTo>
                  <a:lnTo>
                    <a:pt x="13664" y="6966"/>
                  </a:lnTo>
                  <a:lnTo>
                    <a:pt x="13517" y="6844"/>
                  </a:lnTo>
                  <a:lnTo>
                    <a:pt x="13347" y="6747"/>
                  </a:lnTo>
                  <a:lnTo>
                    <a:pt x="13347" y="674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50"/>
            <p:cNvSpPr/>
            <p:nvPr/>
          </p:nvSpPr>
          <p:spPr>
            <a:xfrm>
              <a:off x="6805625" y="4452725"/>
              <a:ext cx="15850" cy="28050"/>
            </a:xfrm>
            <a:custGeom>
              <a:rect b="b" l="l" r="r" t="t"/>
              <a:pathLst>
                <a:path extrusionOk="0" fill="none" h="1122" w="634">
                  <a:moveTo>
                    <a:pt x="317" y="1121"/>
                  </a:moveTo>
                  <a:lnTo>
                    <a:pt x="317" y="1121"/>
                  </a:lnTo>
                  <a:lnTo>
                    <a:pt x="244" y="1097"/>
                  </a:lnTo>
                  <a:lnTo>
                    <a:pt x="196" y="1073"/>
                  </a:lnTo>
                  <a:lnTo>
                    <a:pt x="123" y="1024"/>
                  </a:lnTo>
                  <a:lnTo>
                    <a:pt x="74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74" y="147"/>
                  </a:lnTo>
                  <a:lnTo>
                    <a:pt x="123" y="98"/>
                  </a:lnTo>
                  <a:lnTo>
                    <a:pt x="196" y="25"/>
                  </a:lnTo>
                  <a:lnTo>
                    <a:pt x="244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66" y="1"/>
                  </a:lnTo>
                  <a:lnTo>
                    <a:pt x="439" y="25"/>
                  </a:lnTo>
                  <a:lnTo>
                    <a:pt x="488" y="98"/>
                  </a:lnTo>
                  <a:lnTo>
                    <a:pt x="537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37" y="951"/>
                  </a:lnTo>
                  <a:lnTo>
                    <a:pt x="488" y="1024"/>
                  </a:lnTo>
                  <a:lnTo>
                    <a:pt x="439" y="1073"/>
                  </a:lnTo>
                  <a:lnTo>
                    <a:pt x="366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50"/>
            <p:cNvSpPr/>
            <p:nvPr/>
          </p:nvSpPr>
          <p:spPr>
            <a:xfrm>
              <a:off x="6872600" y="4452725"/>
              <a:ext cx="15875" cy="28050"/>
            </a:xfrm>
            <a:custGeom>
              <a:rect b="b" l="l" r="r" t="t"/>
              <a:pathLst>
                <a:path extrusionOk="0" fill="none" h="1122" w="635">
                  <a:moveTo>
                    <a:pt x="317" y="1121"/>
                  </a:moveTo>
                  <a:lnTo>
                    <a:pt x="317" y="1121"/>
                  </a:lnTo>
                  <a:lnTo>
                    <a:pt x="269" y="1097"/>
                  </a:lnTo>
                  <a:lnTo>
                    <a:pt x="196" y="1073"/>
                  </a:lnTo>
                  <a:lnTo>
                    <a:pt x="147" y="1024"/>
                  </a:lnTo>
                  <a:lnTo>
                    <a:pt x="98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98" y="147"/>
                  </a:lnTo>
                  <a:lnTo>
                    <a:pt x="147" y="98"/>
                  </a:lnTo>
                  <a:lnTo>
                    <a:pt x="196" y="25"/>
                  </a:lnTo>
                  <a:lnTo>
                    <a:pt x="269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90" y="1"/>
                  </a:lnTo>
                  <a:lnTo>
                    <a:pt x="464" y="25"/>
                  </a:lnTo>
                  <a:lnTo>
                    <a:pt x="512" y="98"/>
                  </a:lnTo>
                  <a:lnTo>
                    <a:pt x="561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61" y="951"/>
                  </a:lnTo>
                  <a:lnTo>
                    <a:pt x="512" y="1024"/>
                  </a:lnTo>
                  <a:lnTo>
                    <a:pt x="464" y="1073"/>
                  </a:lnTo>
                  <a:lnTo>
                    <a:pt x="390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50"/>
            <p:cNvSpPr/>
            <p:nvPr/>
          </p:nvSpPr>
          <p:spPr>
            <a:xfrm>
              <a:off x="6709425" y="4414975"/>
              <a:ext cx="275250" cy="54825"/>
            </a:xfrm>
            <a:custGeom>
              <a:rect b="b" l="l" r="r" t="t"/>
              <a:pathLst>
                <a:path extrusionOk="0" fill="none" h="2193" w="11010">
                  <a:moveTo>
                    <a:pt x="11009" y="2193"/>
                  </a:moveTo>
                  <a:lnTo>
                    <a:pt x="5505" y="1"/>
                  </a:ln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50"/>
            <p:cNvSpPr/>
            <p:nvPr/>
          </p:nvSpPr>
          <p:spPr>
            <a:xfrm>
              <a:off x="6733175" y="4382725"/>
              <a:ext cx="227750" cy="37150"/>
            </a:xfrm>
            <a:custGeom>
              <a:rect b="b" l="l" r="r" t="t"/>
              <a:pathLst>
                <a:path extrusionOk="0" fill="none" h="1486" w="9110">
                  <a:moveTo>
                    <a:pt x="1" y="1486"/>
                  </a:moveTo>
                  <a:lnTo>
                    <a:pt x="1681" y="1486"/>
                  </a:lnTo>
                  <a:lnTo>
                    <a:pt x="1681" y="0"/>
                  </a:lnTo>
                  <a:lnTo>
                    <a:pt x="4555" y="0"/>
                  </a:lnTo>
                  <a:lnTo>
                    <a:pt x="7429" y="0"/>
                  </a:lnTo>
                  <a:lnTo>
                    <a:pt x="7429" y="1486"/>
                  </a:lnTo>
                  <a:lnTo>
                    <a:pt x="9109" y="148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50"/>
            <p:cNvSpPr/>
            <p:nvPr/>
          </p:nvSpPr>
          <p:spPr>
            <a:xfrm>
              <a:off x="6847025" y="4414975"/>
              <a:ext cx="25" cy="145550"/>
            </a:xfrm>
            <a:custGeom>
              <a:rect b="b" l="l" r="r" t="t"/>
              <a:pathLst>
                <a:path extrusionOk="0" fill="none" h="5822" w="1">
                  <a:moveTo>
                    <a:pt x="1" y="1"/>
                  </a:moveTo>
                  <a:lnTo>
                    <a:pt x="1" y="582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38" name="Google Shape;1138;p50"/>
          <p:cNvGrpSpPr/>
          <p:nvPr/>
        </p:nvGrpSpPr>
        <p:grpSpPr>
          <a:xfrm>
            <a:off x="4251419" y="4291984"/>
            <a:ext cx="452420" cy="433992"/>
            <a:chOff x="5233525" y="4954450"/>
            <a:chExt cx="538275" cy="516350"/>
          </a:xfrm>
        </p:grpSpPr>
        <p:sp>
          <p:nvSpPr>
            <p:cNvPr id="1139" name="Google Shape;1139;p50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50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50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50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50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50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50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50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50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50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50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0" name="Google Shape;1150;p50"/>
          <p:cNvGrpSpPr/>
          <p:nvPr/>
        </p:nvGrpSpPr>
        <p:grpSpPr>
          <a:xfrm>
            <a:off x="3682338" y="4299654"/>
            <a:ext cx="460615" cy="418653"/>
            <a:chOff x="4556450" y="4963575"/>
            <a:chExt cx="548025" cy="498100"/>
          </a:xfrm>
        </p:grpSpPr>
        <p:sp>
          <p:nvSpPr>
            <p:cNvPr id="1151" name="Google Shape;1151;p50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50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50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50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50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6" name="Google Shape;1156;p50"/>
          <p:cNvGrpSpPr/>
          <p:nvPr/>
        </p:nvGrpSpPr>
        <p:grpSpPr>
          <a:xfrm>
            <a:off x="299620" y="4390239"/>
            <a:ext cx="445255" cy="246182"/>
            <a:chOff x="531800" y="5071350"/>
            <a:chExt cx="529750" cy="292900"/>
          </a:xfrm>
        </p:grpSpPr>
        <p:sp>
          <p:nvSpPr>
            <p:cNvPr id="1157" name="Google Shape;1157;p50"/>
            <p:cNvSpPr/>
            <p:nvPr/>
          </p:nvSpPr>
          <p:spPr>
            <a:xfrm>
              <a:off x="632875" y="5077450"/>
              <a:ext cx="272200" cy="185725"/>
            </a:xfrm>
            <a:custGeom>
              <a:rect b="b" l="l" r="r" t="t"/>
              <a:pathLst>
                <a:path extrusionOk="0" fill="none" h="7429" w="10888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50"/>
            <p:cNvSpPr/>
            <p:nvPr/>
          </p:nvSpPr>
          <p:spPr>
            <a:xfrm>
              <a:off x="886175" y="5071350"/>
              <a:ext cx="74300" cy="191825"/>
            </a:xfrm>
            <a:custGeom>
              <a:rect b="b" l="l" r="r" t="t"/>
              <a:pathLst>
                <a:path extrusionOk="0" fill="none" h="7673" w="2972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50"/>
            <p:cNvSpPr/>
            <p:nvPr/>
          </p:nvSpPr>
          <p:spPr>
            <a:xfrm>
              <a:off x="531800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50"/>
            <p:cNvSpPr/>
            <p:nvPr/>
          </p:nvSpPr>
          <p:spPr>
            <a:xfrm>
              <a:off x="859375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50"/>
            <p:cNvSpPr/>
            <p:nvPr/>
          </p:nvSpPr>
          <p:spPr>
            <a:xfrm>
              <a:off x="676100" y="5071350"/>
              <a:ext cx="86500" cy="7325"/>
            </a:xfrm>
            <a:custGeom>
              <a:rect b="b" l="l" r="r" t="t"/>
              <a:pathLst>
                <a:path extrusionOk="0" fill="none" h="293" w="346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50"/>
            <p:cNvSpPr/>
            <p:nvPr/>
          </p:nvSpPr>
          <p:spPr>
            <a:xfrm>
              <a:off x="941575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50"/>
            <p:cNvSpPr/>
            <p:nvPr/>
          </p:nvSpPr>
          <p:spPr>
            <a:xfrm>
              <a:off x="614600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64" name="Google Shape;1164;p50"/>
          <p:cNvGrpSpPr/>
          <p:nvPr/>
        </p:nvGrpSpPr>
        <p:grpSpPr>
          <a:xfrm>
            <a:off x="7243894" y="1803400"/>
            <a:ext cx="433992" cy="422729"/>
            <a:chOff x="5916675" y="927975"/>
            <a:chExt cx="516350" cy="502950"/>
          </a:xfrm>
        </p:grpSpPr>
        <p:sp>
          <p:nvSpPr>
            <p:cNvPr id="1165" name="Google Shape;1165;p50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38100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50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38100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67" name="Google Shape;1167;p50"/>
          <p:cNvGrpSpPr/>
          <p:nvPr/>
        </p:nvGrpSpPr>
        <p:grpSpPr>
          <a:xfrm>
            <a:off x="6359914" y="2509302"/>
            <a:ext cx="1079481" cy="1051467"/>
            <a:chOff x="5916675" y="927975"/>
            <a:chExt cx="516350" cy="502950"/>
          </a:xfrm>
        </p:grpSpPr>
        <p:sp>
          <p:nvSpPr>
            <p:cNvPr id="1168" name="Google Shape;1168;p50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FFF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50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FFF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70" name="Google Shape;1170;p50"/>
          <p:cNvGrpSpPr/>
          <p:nvPr/>
        </p:nvGrpSpPr>
        <p:grpSpPr>
          <a:xfrm>
            <a:off x="6360057" y="1803400"/>
            <a:ext cx="433992" cy="422729"/>
            <a:chOff x="5916675" y="927975"/>
            <a:chExt cx="516350" cy="502950"/>
          </a:xfrm>
        </p:grpSpPr>
        <p:sp>
          <p:nvSpPr>
            <p:cNvPr id="1171" name="Google Shape;1171;p50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50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73" name="Google Shape;1173;p50"/>
          <p:cNvSpPr/>
          <p:nvPr/>
        </p:nvSpPr>
        <p:spPr>
          <a:xfrm>
            <a:off x="7436055" y="203977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4" name="Google Shape;1174;p50"/>
          <p:cNvSpPr/>
          <p:nvPr/>
        </p:nvSpPr>
        <p:spPr>
          <a:xfrm>
            <a:off x="6552218" y="203977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5" name="Google Shape;1175;p50"/>
          <p:cNvSpPr/>
          <p:nvPr/>
        </p:nvSpPr>
        <p:spPr>
          <a:xfrm>
            <a:off x="6837753" y="3097315"/>
            <a:ext cx="1000561" cy="565194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9525">
            <a:solidFill>
              <a:srgbClr val="FFFFF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6" name="Google Shape;1176;p50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0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1" name="Google Shape;1181;p51"/>
          <p:cNvGrpSpPr/>
          <p:nvPr/>
        </p:nvGrpSpPr>
        <p:grpSpPr>
          <a:xfrm>
            <a:off x="2345738" y="1550127"/>
            <a:ext cx="445718" cy="445753"/>
            <a:chOff x="3706812" y="1035050"/>
            <a:chExt cx="4792662" cy="4787899"/>
          </a:xfrm>
        </p:grpSpPr>
        <p:sp>
          <p:nvSpPr>
            <p:cNvPr id="1182" name="Google Shape;1182;p51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51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51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51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51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51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8" name="Google Shape;1188;p51"/>
          <p:cNvGrpSpPr/>
          <p:nvPr/>
        </p:nvGrpSpPr>
        <p:grpSpPr>
          <a:xfrm>
            <a:off x="1066243" y="1550157"/>
            <a:ext cx="443331" cy="445437"/>
            <a:chOff x="1400175" y="1220787"/>
            <a:chExt cx="4473575" cy="4476750"/>
          </a:xfrm>
        </p:grpSpPr>
        <p:sp>
          <p:nvSpPr>
            <p:cNvPr id="1189" name="Google Shape;1189;p51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51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51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51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3" name="Google Shape;1193;p51"/>
          <p:cNvGrpSpPr/>
          <p:nvPr/>
        </p:nvGrpSpPr>
        <p:grpSpPr>
          <a:xfrm>
            <a:off x="424896" y="1550171"/>
            <a:ext cx="446045" cy="445465"/>
            <a:chOff x="1649412" y="927100"/>
            <a:chExt cx="5011737" cy="5016500"/>
          </a:xfrm>
        </p:grpSpPr>
        <p:sp>
          <p:nvSpPr>
            <p:cNvPr id="1194" name="Google Shape;1194;p51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51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51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7" name="Google Shape;1197;p51"/>
          <p:cNvGrpSpPr/>
          <p:nvPr/>
        </p:nvGrpSpPr>
        <p:grpSpPr>
          <a:xfrm>
            <a:off x="1705247" y="1550424"/>
            <a:ext cx="444870" cy="445286"/>
            <a:chOff x="1301750" y="920750"/>
            <a:chExt cx="5095875" cy="5100637"/>
          </a:xfrm>
        </p:grpSpPr>
        <p:sp>
          <p:nvSpPr>
            <p:cNvPr id="1198" name="Google Shape;1198;p51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51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51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51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51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3" name="Google Shape;1203;p51"/>
          <p:cNvGrpSpPr/>
          <p:nvPr/>
        </p:nvGrpSpPr>
        <p:grpSpPr>
          <a:xfrm>
            <a:off x="3628420" y="1550333"/>
            <a:ext cx="445621" cy="445591"/>
            <a:chOff x="5732756" y="2682276"/>
            <a:chExt cx="719905" cy="719856"/>
          </a:xfrm>
        </p:grpSpPr>
        <p:sp>
          <p:nvSpPr>
            <p:cNvPr id="1204" name="Google Shape;1204;p51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51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51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7" name="Google Shape;1207;p51"/>
          <p:cNvGrpSpPr/>
          <p:nvPr/>
        </p:nvGrpSpPr>
        <p:grpSpPr>
          <a:xfrm>
            <a:off x="4269737" y="1550327"/>
            <a:ext cx="445627" cy="445604"/>
            <a:chOff x="6768809" y="2682265"/>
            <a:chExt cx="719915" cy="719877"/>
          </a:xfrm>
        </p:grpSpPr>
        <p:sp>
          <p:nvSpPr>
            <p:cNvPr id="1208" name="Google Shape;1208;p51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51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51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51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2" name="Google Shape;1212;p51"/>
          <p:cNvGrpSpPr/>
          <p:nvPr/>
        </p:nvGrpSpPr>
        <p:grpSpPr>
          <a:xfrm>
            <a:off x="4911059" y="1550356"/>
            <a:ext cx="445753" cy="445545"/>
            <a:chOff x="7804870" y="2682313"/>
            <a:chExt cx="720118" cy="719782"/>
          </a:xfrm>
        </p:grpSpPr>
        <p:sp>
          <p:nvSpPr>
            <p:cNvPr id="1213" name="Google Shape;1213;p51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51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51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51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51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8" name="Google Shape;1218;p51"/>
          <p:cNvGrpSpPr/>
          <p:nvPr/>
        </p:nvGrpSpPr>
        <p:grpSpPr>
          <a:xfrm>
            <a:off x="5552507" y="1550125"/>
            <a:ext cx="446293" cy="446006"/>
            <a:chOff x="8841135" y="2681940"/>
            <a:chExt cx="720990" cy="720527"/>
          </a:xfrm>
        </p:grpSpPr>
        <p:sp>
          <p:nvSpPr>
            <p:cNvPr id="1219" name="Google Shape;1219;p51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51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51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51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51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51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5" name="Google Shape;1225;p51"/>
          <p:cNvGrpSpPr/>
          <p:nvPr/>
        </p:nvGrpSpPr>
        <p:grpSpPr>
          <a:xfrm>
            <a:off x="2986505" y="1550057"/>
            <a:ext cx="445260" cy="445260"/>
            <a:chOff x="4103687" y="1439862"/>
            <a:chExt cx="3986212" cy="3986211"/>
          </a:xfrm>
        </p:grpSpPr>
        <p:sp>
          <p:nvSpPr>
            <p:cNvPr id="1226" name="Google Shape;1226;p51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51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8" name="Google Shape;1228;p51"/>
          <p:cNvGrpSpPr/>
          <p:nvPr/>
        </p:nvGrpSpPr>
        <p:grpSpPr>
          <a:xfrm>
            <a:off x="6194495" y="1550361"/>
            <a:ext cx="445803" cy="445535"/>
            <a:chOff x="9878272" y="2682320"/>
            <a:chExt cx="720199" cy="719767"/>
          </a:xfrm>
        </p:grpSpPr>
        <p:sp>
          <p:nvSpPr>
            <p:cNvPr id="1229" name="Google Shape;1229;p51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51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51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2" name="Google Shape;1232;p51"/>
          <p:cNvGrpSpPr/>
          <p:nvPr/>
        </p:nvGrpSpPr>
        <p:grpSpPr>
          <a:xfrm>
            <a:off x="6835993" y="1550278"/>
            <a:ext cx="445700" cy="445701"/>
            <a:chOff x="10914618" y="2682187"/>
            <a:chExt cx="720033" cy="720033"/>
          </a:xfrm>
        </p:grpSpPr>
        <p:sp>
          <p:nvSpPr>
            <p:cNvPr id="1233" name="Google Shape;1233;p51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51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51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51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51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51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9" name="Google Shape;1239;p51"/>
          <p:cNvGrpSpPr/>
          <p:nvPr/>
        </p:nvGrpSpPr>
        <p:grpSpPr>
          <a:xfrm>
            <a:off x="1059514" y="843057"/>
            <a:ext cx="361521" cy="445816"/>
            <a:chOff x="1582665" y="1011072"/>
            <a:chExt cx="584040" cy="720220"/>
          </a:xfrm>
        </p:grpSpPr>
        <p:sp>
          <p:nvSpPr>
            <p:cNvPr id="1240" name="Google Shape;1240;p51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51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51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51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51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5" name="Google Shape;1245;p51"/>
          <p:cNvGrpSpPr/>
          <p:nvPr/>
        </p:nvGrpSpPr>
        <p:grpSpPr>
          <a:xfrm>
            <a:off x="1660898" y="843078"/>
            <a:ext cx="379481" cy="445796"/>
            <a:chOff x="2554206" y="1011105"/>
            <a:chExt cx="613055" cy="720187"/>
          </a:xfrm>
        </p:grpSpPr>
        <p:sp>
          <p:nvSpPr>
            <p:cNvPr id="1246" name="Google Shape;1246;p51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51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51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9" name="Google Shape;1249;p51"/>
          <p:cNvGrpSpPr/>
          <p:nvPr/>
        </p:nvGrpSpPr>
        <p:grpSpPr>
          <a:xfrm>
            <a:off x="6209073" y="797418"/>
            <a:ext cx="460705" cy="491455"/>
            <a:chOff x="9901824" y="937343"/>
            <a:chExt cx="744273" cy="793950"/>
          </a:xfrm>
        </p:grpSpPr>
        <p:grpSp>
          <p:nvGrpSpPr>
            <p:cNvPr id="1250" name="Google Shape;1250;p51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251" name="Google Shape;1251;p51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2" name="Google Shape;1252;p51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3" name="Google Shape;1253;p51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4" name="Google Shape;1254;p51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5" name="Google Shape;1255;p51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6" name="Google Shape;1256;p51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7" name="Google Shape;1257;p51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8" name="Google Shape;1258;p51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9" name="Google Shape;1259;p51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0" name="Google Shape;1260;p51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61" name="Google Shape;1261;p51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51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51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51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51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51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7" name="Google Shape;1267;p51"/>
          <p:cNvGrpSpPr/>
          <p:nvPr/>
        </p:nvGrpSpPr>
        <p:grpSpPr>
          <a:xfrm>
            <a:off x="2280242" y="843244"/>
            <a:ext cx="369868" cy="445629"/>
            <a:chOff x="3554761" y="1011374"/>
            <a:chExt cx="597525" cy="719918"/>
          </a:xfrm>
        </p:grpSpPr>
        <p:sp>
          <p:nvSpPr>
            <p:cNvPr id="1268" name="Google Shape;1268;p51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51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51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51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2" name="Google Shape;1272;p51"/>
          <p:cNvGrpSpPr/>
          <p:nvPr/>
        </p:nvGrpSpPr>
        <p:grpSpPr>
          <a:xfrm>
            <a:off x="2889972" y="843032"/>
            <a:ext cx="370755" cy="445841"/>
            <a:chOff x="4539787" y="1011032"/>
            <a:chExt cx="598958" cy="720261"/>
          </a:xfrm>
        </p:grpSpPr>
        <p:sp>
          <p:nvSpPr>
            <p:cNvPr id="1273" name="Google Shape;1273;p51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51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51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51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51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8" name="Google Shape;1278;p51"/>
          <p:cNvGrpSpPr/>
          <p:nvPr/>
        </p:nvGrpSpPr>
        <p:grpSpPr>
          <a:xfrm>
            <a:off x="3500590" y="843140"/>
            <a:ext cx="366917" cy="445733"/>
            <a:chOff x="5526246" y="1011207"/>
            <a:chExt cx="592758" cy="720086"/>
          </a:xfrm>
        </p:grpSpPr>
        <p:sp>
          <p:nvSpPr>
            <p:cNvPr id="1279" name="Google Shape;1279;p51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51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51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51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51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51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5" name="Google Shape;1285;p51"/>
          <p:cNvGrpSpPr/>
          <p:nvPr/>
        </p:nvGrpSpPr>
        <p:grpSpPr>
          <a:xfrm>
            <a:off x="455358" y="843134"/>
            <a:ext cx="364294" cy="445740"/>
            <a:chOff x="606645" y="1011196"/>
            <a:chExt cx="588520" cy="720096"/>
          </a:xfrm>
        </p:grpSpPr>
        <p:sp>
          <p:nvSpPr>
            <p:cNvPr id="1286" name="Google Shape;1286;p51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51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51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51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0" name="Google Shape;1290;p51"/>
          <p:cNvGrpSpPr/>
          <p:nvPr/>
        </p:nvGrpSpPr>
        <p:grpSpPr>
          <a:xfrm>
            <a:off x="6909641" y="843111"/>
            <a:ext cx="298405" cy="445762"/>
            <a:chOff x="11033597" y="1011159"/>
            <a:chExt cx="482075" cy="720133"/>
          </a:xfrm>
        </p:grpSpPr>
        <p:sp>
          <p:nvSpPr>
            <p:cNvPr id="1291" name="Google Shape;1291;p51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1292;p51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51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51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5" name="Google Shape;1295;p51"/>
          <p:cNvGrpSpPr/>
          <p:nvPr/>
        </p:nvGrpSpPr>
        <p:grpSpPr>
          <a:xfrm>
            <a:off x="5508506" y="797418"/>
            <a:ext cx="460705" cy="491455"/>
            <a:chOff x="8770051" y="937343"/>
            <a:chExt cx="744273" cy="793950"/>
          </a:xfrm>
        </p:grpSpPr>
        <p:sp>
          <p:nvSpPr>
            <p:cNvPr id="1296" name="Google Shape;1296;p51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51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51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51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51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01" name="Google Shape;1301;p51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302" name="Google Shape;1302;p51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3" name="Google Shape;1303;p51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4" name="Google Shape;1304;p51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5" name="Google Shape;1305;p51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6" name="Google Shape;1306;p51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7" name="Google Shape;1307;p51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8" name="Google Shape;1308;p51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9" name="Google Shape;1309;p51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0" name="Google Shape;1310;p51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1" name="Google Shape;1311;p51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12" name="Google Shape;1312;p51"/>
          <p:cNvGrpSpPr/>
          <p:nvPr/>
        </p:nvGrpSpPr>
        <p:grpSpPr>
          <a:xfrm>
            <a:off x="4107370" y="797418"/>
            <a:ext cx="460705" cy="491455"/>
            <a:chOff x="6506504" y="937343"/>
            <a:chExt cx="744273" cy="793950"/>
          </a:xfrm>
        </p:grpSpPr>
        <p:sp>
          <p:nvSpPr>
            <p:cNvPr id="1313" name="Google Shape;1313;p51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51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51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16" name="Google Shape;1316;p51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317" name="Google Shape;1317;p51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8" name="Google Shape;1318;p51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9" name="Google Shape;1319;p51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0" name="Google Shape;1320;p51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1" name="Google Shape;1321;p51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2" name="Google Shape;1322;p51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3" name="Google Shape;1323;p51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4" name="Google Shape;1324;p51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5" name="Google Shape;1325;p51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6" name="Google Shape;1326;p51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27" name="Google Shape;1327;p51"/>
          <p:cNvGrpSpPr/>
          <p:nvPr/>
        </p:nvGrpSpPr>
        <p:grpSpPr>
          <a:xfrm>
            <a:off x="4807938" y="797418"/>
            <a:ext cx="460705" cy="491455"/>
            <a:chOff x="7638277" y="937343"/>
            <a:chExt cx="744273" cy="793950"/>
          </a:xfrm>
        </p:grpSpPr>
        <p:sp>
          <p:nvSpPr>
            <p:cNvPr id="1328" name="Google Shape;1328;p51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51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51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51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32" name="Google Shape;1332;p51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333" name="Google Shape;1333;p51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4" name="Google Shape;1334;p51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5" name="Google Shape;1335;p51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6" name="Google Shape;1336;p51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7" name="Google Shape;1337;p51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8" name="Google Shape;1338;p51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9" name="Google Shape;1339;p51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0" name="Google Shape;1340;p51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1" name="Google Shape;1341;p51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2" name="Google Shape;1342;p51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43" name="Google Shape;1343;p51"/>
          <p:cNvGrpSpPr/>
          <p:nvPr/>
        </p:nvGrpSpPr>
        <p:grpSpPr>
          <a:xfrm>
            <a:off x="2348048" y="2986973"/>
            <a:ext cx="445779" cy="400764"/>
            <a:chOff x="3778727" y="4460423"/>
            <a:chExt cx="720160" cy="647438"/>
          </a:xfrm>
        </p:grpSpPr>
        <p:sp>
          <p:nvSpPr>
            <p:cNvPr id="1344" name="Google Shape;1344;p51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51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51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51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51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51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0" name="Google Shape;1350;p51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1" name="Google Shape;1351;p51"/>
          <p:cNvGrpSpPr/>
          <p:nvPr/>
        </p:nvGrpSpPr>
        <p:grpSpPr>
          <a:xfrm>
            <a:off x="424933" y="2972048"/>
            <a:ext cx="445680" cy="430613"/>
            <a:chOff x="557494" y="4436312"/>
            <a:chExt cx="720000" cy="695660"/>
          </a:xfrm>
        </p:grpSpPr>
        <p:sp>
          <p:nvSpPr>
            <p:cNvPr id="1352" name="Google Shape;1352;p51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51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4" name="Google Shape;1354;p51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5" name="Google Shape;1355;p51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6" name="Google Shape;1356;p51"/>
          <p:cNvGrpSpPr/>
          <p:nvPr/>
        </p:nvGrpSpPr>
        <p:grpSpPr>
          <a:xfrm>
            <a:off x="3630155" y="2964459"/>
            <a:ext cx="445833" cy="445792"/>
            <a:chOff x="5926265" y="4424051"/>
            <a:chExt cx="720246" cy="720181"/>
          </a:xfrm>
        </p:grpSpPr>
        <p:sp>
          <p:nvSpPr>
            <p:cNvPr id="1357" name="Google Shape;1357;p51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51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51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51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1" name="Google Shape;1361;p51"/>
          <p:cNvGrpSpPr/>
          <p:nvPr/>
        </p:nvGrpSpPr>
        <p:grpSpPr>
          <a:xfrm>
            <a:off x="1065916" y="2984013"/>
            <a:ext cx="445680" cy="406684"/>
            <a:chOff x="1631150" y="4455641"/>
            <a:chExt cx="720000" cy="657002"/>
          </a:xfrm>
        </p:grpSpPr>
        <p:sp>
          <p:nvSpPr>
            <p:cNvPr id="1362" name="Google Shape;1362;p51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51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51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51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51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7" name="Google Shape;1367;p51"/>
          <p:cNvGrpSpPr/>
          <p:nvPr/>
        </p:nvGrpSpPr>
        <p:grpSpPr>
          <a:xfrm>
            <a:off x="1706945" y="2983429"/>
            <a:ext cx="445680" cy="407853"/>
            <a:chOff x="2704878" y="4454697"/>
            <a:chExt cx="720000" cy="658889"/>
          </a:xfrm>
        </p:grpSpPr>
        <p:sp>
          <p:nvSpPr>
            <p:cNvPr id="1368" name="Google Shape;1368;p51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51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0" name="Google Shape;1370;p51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51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51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51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4" name="Google Shape;1374;p51"/>
          <p:cNvGrpSpPr/>
          <p:nvPr/>
        </p:nvGrpSpPr>
        <p:grpSpPr>
          <a:xfrm>
            <a:off x="2989216" y="2985387"/>
            <a:ext cx="445549" cy="403935"/>
            <a:chOff x="4852681" y="4457861"/>
            <a:chExt cx="719788" cy="652561"/>
          </a:xfrm>
        </p:grpSpPr>
        <p:sp>
          <p:nvSpPr>
            <p:cNvPr id="1375" name="Google Shape;1375;p51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51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7" name="Google Shape;1377;p51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8" name="Google Shape;1378;p51"/>
          <p:cNvGrpSpPr/>
          <p:nvPr/>
        </p:nvGrpSpPr>
        <p:grpSpPr>
          <a:xfrm>
            <a:off x="4271377" y="2975824"/>
            <a:ext cx="445818" cy="423063"/>
            <a:chOff x="7000306" y="4442411"/>
            <a:chExt cx="720224" cy="683463"/>
          </a:xfrm>
        </p:grpSpPr>
        <p:sp>
          <p:nvSpPr>
            <p:cNvPr id="1379" name="Google Shape;1379;p51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51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51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2" name="Google Shape;1382;p51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3" name="Google Shape;1383;p51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4" name="Google Shape;1384;p51"/>
          <p:cNvGrpSpPr/>
          <p:nvPr/>
        </p:nvGrpSpPr>
        <p:grpSpPr>
          <a:xfrm>
            <a:off x="4912585" y="2973621"/>
            <a:ext cx="445779" cy="427468"/>
            <a:chOff x="8074325" y="4438852"/>
            <a:chExt cx="720160" cy="690579"/>
          </a:xfrm>
        </p:grpSpPr>
        <p:sp>
          <p:nvSpPr>
            <p:cNvPr id="1385" name="Google Shape;1385;p51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51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7" name="Google Shape;1387;p51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8" name="Google Shape;1388;p51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51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51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1" name="Google Shape;1391;p51"/>
          <p:cNvGrpSpPr/>
          <p:nvPr/>
        </p:nvGrpSpPr>
        <p:grpSpPr>
          <a:xfrm>
            <a:off x="6194930" y="2987570"/>
            <a:ext cx="445629" cy="399565"/>
            <a:chOff x="9878975" y="4425243"/>
            <a:chExt cx="719918" cy="645502"/>
          </a:xfrm>
        </p:grpSpPr>
        <p:sp>
          <p:nvSpPr>
            <p:cNvPr id="1392" name="Google Shape;1392;p51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51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p51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5" name="Google Shape;1395;p51"/>
          <p:cNvGrpSpPr/>
          <p:nvPr/>
        </p:nvGrpSpPr>
        <p:grpSpPr>
          <a:xfrm>
            <a:off x="6835947" y="2976371"/>
            <a:ext cx="445785" cy="421964"/>
            <a:chOff x="10914544" y="4407150"/>
            <a:chExt cx="720170" cy="681687"/>
          </a:xfrm>
        </p:grpSpPr>
        <p:sp>
          <p:nvSpPr>
            <p:cNvPr id="1396" name="Google Shape;1396;p51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51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51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1399;p51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0" name="Google Shape;1400;p51"/>
          <p:cNvGrpSpPr/>
          <p:nvPr/>
        </p:nvGrpSpPr>
        <p:grpSpPr>
          <a:xfrm>
            <a:off x="5553737" y="2984485"/>
            <a:ext cx="445805" cy="405735"/>
            <a:chOff x="8843122" y="4420259"/>
            <a:chExt cx="720202" cy="655469"/>
          </a:xfrm>
        </p:grpSpPr>
        <p:sp>
          <p:nvSpPr>
            <p:cNvPr id="1401" name="Google Shape;1401;p51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51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3" name="Google Shape;1403;p51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1404;p51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51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51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7" name="Google Shape;1407;p51"/>
          <p:cNvGrpSpPr/>
          <p:nvPr/>
        </p:nvGrpSpPr>
        <p:grpSpPr>
          <a:xfrm>
            <a:off x="2356607" y="2283047"/>
            <a:ext cx="445812" cy="394518"/>
            <a:chOff x="1510757" y="3225422"/>
            <a:chExt cx="720214" cy="637347"/>
          </a:xfrm>
        </p:grpSpPr>
        <p:sp>
          <p:nvSpPr>
            <p:cNvPr id="1408" name="Google Shape;1408;p51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51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0" name="Google Shape;1410;p51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1" name="Google Shape;1411;p51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1412;p51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1413;p51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4" name="Google Shape;1414;p51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5" name="Google Shape;1415;p51"/>
          <p:cNvGrpSpPr/>
          <p:nvPr/>
        </p:nvGrpSpPr>
        <p:grpSpPr>
          <a:xfrm>
            <a:off x="3047998" y="2300567"/>
            <a:ext cx="445767" cy="359478"/>
            <a:chOff x="2595501" y="3253725"/>
            <a:chExt cx="720141" cy="580739"/>
          </a:xfrm>
        </p:grpSpPr>
        <p:sp>
          <p:nvSpPr>
            <p:cNvPr id="1416" name="Google Shape;1416;p51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51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51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51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0" name="Google Shape;1420;p51"/>
          <p:cNvGrpSpPr/>
          <p:nvPr/>
        </p:nvGrpSpPr>
        <p:grpSpPr>
          <a:xfrm>
            <a:off x="4430669" y="2257535"/>
            <a:ext cx="443879" cy="445541"/>
            <a:chOff x="4764809" y="3184208"/>
            <a:chExt cx="717090" cy="719775"/>
          </a:xfrm>
        </p:grpSpPr>
        <p:sp>
          <p:nvSpPr>
            <p:cNvPr id="1421" name="Google Shape;1421;p51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51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1423;p51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4" name="Google Shape;1424;p51"/>
          <p:cNvGrpSpPr/>
          <p:nvPr/>
        </p:nvGrpSpPr>
        <p:grpSpPr>
          <a:xfrm>
            <a:off x="3739345" y="2286500"/>
            <a:ext cx="445746" cy="387612"/>
            <a:chOff x="3680173" y="3231000"/>
            <a:chExt cx="720106" cy="626190"/>
          </a:xfrm>
        </p:grpSpPr>
        <p:sp>
          <p:nvSpPr>
            <p:cNvPr id="1425" name="Google Shape;1425;p51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51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Google Shape;1427;p51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8" name="Google Shape;1428;p51"/>
          <p:cNvGrpSpPr/>
          <p:nvPr/>
        </p:nvGrpSpPr>
        <p:grpSpPr>
          <a:xfrm>
            <a:off x="5811432" y="2257496"/>
            <a:ext cx="443283" cy="445620"/>
            <a:chOff x="6931035" y="3184144"/>
            <a:chExt cx="716128" cy="719903"/>
          </a:xfrm>
        </p:grpSpPr>
        <p:sp>
          <p:nvSpPr>
            <p:cNvPr id="1429" name="Google Shape;1429;p51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0" name="Google Shape;1430;p51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1" name="Google Shape;1431;p51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2" name="Google Shape;1432;p51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3" name="Google Shape;1433;p51"/>
          <p:cNvGrpSpPr/>
          <p:nvPr/>
        </p:nvGrpSpPr>
        <p:grpSpPr>
          <a:xfrm>
            <a:off x="5120126" y="2257448"/>
            <a:ext cx="445727" cy="445714"/>
            <a:chOff x="5846429" y="3184067"/>
            <a:chExt cx="720076" cy="720055"/>
          </a:xfrm>
        </p:grpSpPr>
        <p:sp>
          <p:nvSpPr>
            <p:cNvPr id="1434" name="Google Shape;1434;p51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5" name="Google Shape;1435;p51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6" name="Google Shape;1436;p51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7" name="Google Shape;1437;p51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8" name="Google Shape;1438;p51"/>
          <p:cNvGrpSpPr/>
          <p:nvPr/>
        </p:nvGrpSpPr>
        <p:grpSpPr>
          <a:xfrm>
            <a:off x="1807331" y="2257393"/>
            <a:ext cx="303698" cy="445825"/>
            <a:chOff x="655600" y="3183978"/>
            <a:chExt cx="490627" cy="720234"/>
          </a:xfrm>
        </p:grpSpPr>
        <p:sp>
          <p:nvSpPr>
            <p:cNvPr id="1439" name="Google Shape;1439;p51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0" name="Google Shape;1440;p51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1" name="Google Shape;1441;p51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2" name="Google Shape;1442;p51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3" name="Google Shape;1443;p51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4" name="Google Shape;1444;p51"/>
          <p:cNvGrpSpPr/>
          <p:nvPr/>
        </p:nvGrpSpPr>
        <p:grpSpPr>
          <a:xfrm>
            <a:off x="6500293" y="2257509"/>
            <a:ext cx="189785" cy="445592"/>
            <a:chOff x="8011692" y="3184166"/>
            <a:chExt cx="306600" cy="719859"/>
          </a:xfrm>
        </p:grpSpPr>
        <p:sp>
          <p:nvSpPr>
            <p:cNvPr id="1445" name="Google Shape;1445;p51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6" name="Google Shape;1446;p51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7" name="Google Shape;1447;p51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8" name="Google Shape;1448;p51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9" name="Google Shape;1449;p51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0" name="Google Shape;1450;p51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1" name="Google Shape;1451;p51"/>
          <p:cNvGrpSpPr/>
          <p:nvPr/>
        </p:nvGrpSpPr>
        <p:grpSpPr>
          <a:xfrm>
            <a:off x="6935080" y="2257259"/>
            <a:ext cx="246199" cy="445516"/>
            <a:chOff x="4556125" y="630237"/>
            <a:chExt cx="3081338" cy="5568950"/>
          </a:xfrm>
        </p:grpSpPr>
        <p:sp>
          <p:nvSpPr>
            <p:cNvPr id="1452" name="Google Shape;1452;p51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3" name="Google Shape;1453;p51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4" name="Google Shape;1454;p51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5" name="Google Shape;1455;p51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6" name="Google Shape;1456;p51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7" name="Google Shape;1457;p51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8" name="Google Shape;1458;p51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9" name="Google Shape;1459;p51"/>
          <p:cNvGrpSpPr/>
          <p:nvPr/>
        </p:nvGrpSpPr>
        <p:grpSpPr>
          <a:xfrm>
            <a:off x="1116103" y="2257459"/>
            <a:ext cx="445768" cy="445697"/>
            <a:chOff x="1674084" y="3214987"/>
            <a:chExt cx="720142" cy="720027"/>
          </a:xfrm>
        </p:grpSpPr>
        <p:sp>
          <p:nvSpPr>
            <p:cNvPr id="1460" name="Google Shape;1460;p51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1" name="Google Shape;1461;p51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2" name="Google Shape;1462;p51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3" name="Google Shape;1463;p51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4" name="Google Shape;1464;p51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5" name="Google Shape;1465;p51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6" name="Google Shape;1466;p51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7" name="Google Shape;1467;p51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8" name="Google Shape;1468;p51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9" name="Google Shape;1469;p51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0" name="Google Shape;1470;p51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1" name="Google Shape;1471;p51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2" name="Google Shape;1472;p51"/>
          <p:cNvGrpSpPr/>
          <p:nvPr/>
        </p:nvGrpSpPr>
        <p:grpSpPr>
          <a:xfrm>
            <a:off x="424944" y="2257421"/>
            <a:ext cx="445578" cy="445773"/>
            <a:chOff x="557511" y="3214925"/>
            <a:chExt cx="719836" cy="720150"/>
          </a:xfrm>
        </p:grpSpPr>
        <p:sp>
          <p:nvSpPr>
            <p:cNvPr id="1473" name="Google Shape;1473;p51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4" name="Google Shape;1474;p51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5" name="Google Shape;1475;p51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6" name="Google Shape;1476;p51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7" name="Google Shape;1477;p51"/>
          <p:cNvGrpSpPr/>
          <p:nvPr/>
        </p:nvGrpSpPr>
        <p:grpSpPr>
          <a:xfrm>
            <a:off x="368827" y="3693756"/>
            <a:ext cx="445905" cy="400522"/>
            <a:chOff x="1147762" y="1131887"/>
            <a:chExt cx="5137150" cy="4619626"/>
          </a:xfrm>
        </p:grpSpPr>
        <p:sp>
          <p:nvSpPr>
            <p:cNvPr id="1478" name="Google Shape;1478;p51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9" name="Google Shape;1479;p51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0" name="Google Shape;1480;p51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1" name="Google Shape;1481;p51"/>
          <p:cNvGrpSpPr/>
          <p:nvPr/>
        </p:nvGrpSpPr>
        <p:grpSpPr>
          <a:xfrm>
            <a:off x="1166156" y="3687410"/>
            <a:ext cx="445901" cy="413282"/>
            <a:chOff x="1570037" y="1341437"/>
            <a:chExt cx="4943475" cy="4576762"/>
          </a:xfrm>
        </p:grpSpPr>
        <p:sp>
          <p:nvSpPr>
            <p:cNvPr id="1482" name="Google Shape;1482;p51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3" name="Google Shape;1483;p51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1484;p51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5" name="Google Shape;1485;p51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6" name="Google Shape;1486;p51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7" name="Google Shape;1487;p51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8" name="Google Shape;1488;p51"/>
          <p:cNvGrpSpPr/>
          <p:nvPr/>
        </p:nvGrpSpPr>
        <p:grpSpPr>
          <a:xfrm>
            <a:off x="3651479" y="3671511"/>
            <a:ext cx="441332" cy="445721"/>
            <a:chOff x="5770007" y="5489899"/>
            <a:chExt cx="712976" cy="720067"/>
          </a:xfrm>
        </p:grpSpPr>
        <p:sp>
          <p:nvSpPr>
            <p:cNvPr id="1489" name="Google Shape;1489;p51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0" name="Google Shape;1490;p51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51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2" name="Google Shape;1492;p51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3" name="Google Shape;1493;p51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4" name="Google Shape;1494;p51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5" name="Google Shape;1495;p51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6" name="Google Shape;1496;p51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7" name="Google Shape;1497;p51"/>
          <p:cNvGrpSpPr/>
          <p:nvPr/>
        </p:nvGrpSpPr>
        <p:grpSpPr>
          <a:xfrm>
            <a:off x="4444270" y="3693981"/>
            <a:ext cx="445651" cy="400824"/>
            <a:chOff x="7050768" y="5526199"/>
            <a:chExt cx="719953" cy="647534"/>
          </a:xfrm>
        </p:grpSpPr>
        <p:sp>
          <p:nvSpPr>
            <p:cNvPr id="1498" name="Google Shape;1498;p51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9" name="Google Shape;1499;p51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0" name="Google Shape;1500;p51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1" name="Google Shape;1501;p51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2" name="Google Shape;1502;p51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3" name="Google Shape;1503;p51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4" name="Google Shape;1504;p51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5" name="Google Shape;1505;p51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6" name="Google Shape;1506;p51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7" name="Google Shape;1507;p51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8" name="Google Shape;1508;p51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9" name="Google Shape;1509;p51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10" name="Google Shape;1510;p51"/>
          <p:cNvGrpSpPr/>
          <p:nvPr/>
        </p:nvGrpSpPr>
        <p:grpSpPr>
          <a:xfrm>
            <a:off x="6038786" y="3694051"/>
            <a:ext cx="445681" cy="400651"/>
            <a:chOff x="9626723" y="5526313"/>
            <a:chExt cx="720002" cy="647256"/>
          </a:xfrm>
        </p:grpSpPr>
        <p:sp>
          <p:nvSpPr>
            <p:cNvPr id="1511" name="Google Shape;1511;p51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2" name="Google Shape;1512;p51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3" name="Google Shape;1513;p51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4" name="Google Shape;1514;p51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5" name="Google Shape;1515;p51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6" name="Google Shape;1516;p51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7" name="Google Shape;1517;p51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8" name="Google Shape;1518;p51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9" name="Google Shape;1519;p51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0" name="Google Shape;1520;p51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1" name="Google Shape;1521;p51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2" name="Google Shape;1522;p51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23" name="Google Shape;1523;p51"/>
          <p:cNvGrpSpPr/>
          <p:nvPr/>
        </p:nvGrpSpPr>
        <p:grpSpPr>
          <a:xfrm>
            <a:off x="6836026" y="3671488"/>
            <a:ext cx="445582" cy="445743"/>
            <a:chOff x="10914672" y="5489861"/>
            <a:chExt cx="719842" cy="720102"/>
          </a:xfrm>
        </p:grpSpPr>
        <p:sp>
          <p:nvSpPr>
            <p:cNvPr id="1524" name="Google Shape;1524;p51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5" name="Google Shape;1525;p51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6" name="Google Shape;1526;p51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7" name="Google Shape;1527;p51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8" name="Google Shape;1528;p51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9" name="Google Shape;1529;p51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0" name="Google Shape;1530;p51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1" name="Google Shape;1531;p51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2" name="Google Shape;1532;p51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3" name="Google Shape;1533;p51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4" name="Google Shape;1534;p51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5" name="Google Shape;1535;p51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6" name="Google Shape;1536;p51"/>
          <p:cNvGrpSpPr/>
          <p:nvPr/>
        </p:nvGrpSpPr>
        <p:grpSpPr>
          <a:xfrm>
            <a:off x="5241486" y="3681752"/>
            <a:ext cx="445821" cy="425246"/>
            <a:chOff x="8338678" y="5506443"/>
            <a:chExt cx="720227" cy="686988"/>
          </a:xfrm>
        </p:grpSpPr>
        <p:sp>
          <p:nvSpPr>
            <p:cNvPr id="1537" name="Google Shape;1537;p51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8" name="Google Shape;1538;p51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9" name="Google Shape;1539;p51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0" name="Google Shape;1540;p51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1" name="Google Shape;1541;p51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2" name="Google Shape;1542;p51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43" name="Google Shape;1543;p51"/>
          <p:cNvGrpSpPr/>
          <p:nvPr/>
        </p:nvGrpSpPr>
        <p:grpSpPr>
          <a:xfrm>
            <a:off x="1963143" y="3736342"/>
            <a:ext cx="1336824" cy="316035"/>
            <a:chOff x="3042485" y="5594633"/>
            <a:chExt cx="2159652" cy="510557"/>
          </a:xfrm>
        </p:grpSpPr>
        <p:sp>
          <p:nvSpPr>
            <p:cNvPr id="1544" name="Google Shape;1544;p51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5" name="Google Shape;1545;p51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6" name="Google Shape;1546;p51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7" name="Google Shape;1547;p51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8" name="Google Shape;1548;p51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9" name="Google Shape;1549;p51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0" name="Google Shape;1550;p51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1" name="Google Shape;1551;p51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2" name="Google Shape;1552;p51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3" name="Google Shape;1553;p51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4" name="Google Shape;1554;p51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5" name="Google Shape;1555;p51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6" name="Google Shape;1556;p51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7" name="Google Shape;1557;p51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8" name="Google Shape;1558;p51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9" name="Google Shape;1559;p51"/>
          <p:cNvGrpSpPr/>
          <p:nvPr/>
        </p:nvGrpSpPr>
        <p:grpSpPr>
          <a:xfrm>
            <a:off x="6074883" y="4378458"/>
            <a:ext cx="373053" cy="445791"/>
            <a:chOff x="8095060" y="5664590"/>
            <a:chExt cx="497404" cy="594389"/>
          </a:xfrm>
        </p:grpSpPr>
        <p:grpSp>
          <p:nvGrpSpPr>
            <p:cNvPr id="1560" name="Google Shape;1560;p51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561" name="Google Shape;1561;p51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2" name="Google Shape;1562;p51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3" name="Google Shape;1563;p51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64" name="Google Shape;1564;p51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565" name="Google Shape;1565;p51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6" name="Google Shape;1566;p51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7" name="Google Shape;1567;p51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68" name="Google Shape;1568;p51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569" name="Google Shape;1569;p51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0" name="Google Shape;1570;p51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1" name="Google Shape;1571;p51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72" name="Google Shape;1572;p51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573" name="Google Shape;1573;p51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4" name="Google Shape;1574;p51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5" name="Google Shape;1575;p51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76" name="Google Shape;1576;p51"/>
          <p:cNvGrpSpPr/>
          <p:nvPr/>
        </p:nvGrpSpPr>
        <p:grpSpPr>
          <a:xfrm>
            <a:off x="2157675" y="4378486"/>
            <a:ext cx="557162" cy="445734"/>
            <a:chOff x="4607809" y="5664627"/>
            <a:chExt cx="742883" cy="594312"/>
          </a:xfrm>
        </p:grpSpPr>
        <p:sp>
          <p:nvSpPr>
            <p:cNvPr id="1577" name="Google Shape;1577;p51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8" name="Google Shape;1578;p51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9" name="Google Shape;1579;p51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0" name="Google Shape;1580;p51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1" name="Google Shape;1581;p51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2" name="Google Shape;1582;p51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3" name="Google Shape;1583;p51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4" name="Google Shape;1584;p51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85" name="Google Shape;1585;p51"/>
          <p:cNvGrpSpPr/>
          <p:nvPr/>
        </p:nvGrpSpPr>
        <p:grpSpPr>
          <a:xfrm>
            <a:off x="3260740" y="4378543"/>
            <a:ext cx="1079865" cy="445620"/>
            <a:chOff x="2571250" y="5664711"/>
            <a:chExt cx="1439820" cy="594160"/>
          </a:xfrm>
        </p:grpSpPr>
        <p:sp>
          <p:nvSpPr>
            <p:cNvPr id="1586" name="Google Shape;1586;p51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7" name="Google Shape;1587;p51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8" name="Google Shape;1588;p51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9" name="Google Shape;1589;p51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0" name="Google Shape;1590;p51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1" name="Google Shape;1591;p51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2" name="Google Shape;1592;p51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3" name="Google Shape;1593;p51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4" name="Google Shape;1594;p51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5" name="Google Shape;1595;p51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6" name="Google Shape;1596;p51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7" name="Google Shape;1597;p51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8" name="Google Shape;1598;p51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9" name="Google Shape;1599;p51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0" name="Google Shape;1600;p51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1" name="Google Shape;1601;p51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2" name="Google Shape;1602;p51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3" name="Google Shape;1603;p51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4" name="Google Shape;1604;p51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5" name="Google Shape;1605;p51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6" name="Google Shape;1606;p51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7" name="Google Shape;1607;p51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8" name="Google Shape;1608;p51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9" name="Google Shape;1609;p51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10" name="Google Shape;1610;p51"/>
          <p:cNvGrpSpPr/>
          <p:nvPr/>
        </p:nvGrpSpPr>
        <p:grpSpPr>
          <a:xfrm>
            <a:off x="4886509" y="4378335"/>
            <a:ext cx="642470" cy="446036"/>
            <a:chOff x="6332670" y="5663946"/>
            <a:chExt cx="856627" cy="594715"/>
          </a:xfrm>
        </p:grpSpPr>
        <p:grpSp>
          <p:nvGrpSpPr>
            <p:cNvPr id="1611" name="Google Shape;1611;p51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612" name="Google Shape;1612;p5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3" name="Google Shape;1613;p5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14" name="Google Shape;1614;p51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615" name="Google Shape;1615;p5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6" name="Google Shape;1616;p5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17" name="Google Shape;1617;p51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618" name="Google Shape;1618;p5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9" name="Google Shape;1619;p5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620" name="Google Shape;1620;p51"/>
          <p:cNvSpPr txBox="1"/>
          <p:nvPr>
            <p:ph type="title"/>
          </p:nvPr>
        </p:nvSpPr>
        <p:spPr>
          <a:xfrm>
            <a:off x="455350" y="249075"/>
            <a:ext cx="7433400" cy="39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621" name="Google Shape;1621;p51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22" name="Google Shape;1622;p51"/>
          <p:cNvGrpSpPr/>
          <p:nvPr/>
        </p:nvGrpSpPr>
        <p:grpSpPr>
          <a:xfrm>
            <a:off x="1166008" y="4379878"/>
            <a:ext cx="445738" cy="442950"/>
            <a:chOff x="1442627" y="5710929"/>
            <a:chExt cx="594318" cy="590600"/>
          </a:xfrm>
        </p:grpSpPr>
        <p:sp>
          <p:nvSpPr>
            <p:cNvPr id="1623" name="Google Shape;1623;p51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4" name="Google Shape;1624;p51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5" name="Google Shape;1625;p51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6" name="Google Shape;1626;p51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07D8B"/>
        </a:solidFill>
      </p:bgPr>
    </p:bg>
    <p:spTree>
      <p:nvGrpSpPr>
        <p:cNvPr id="1630" name="Shape 1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" name="Google Shape;1631;p52"/>
          <p:cNvSpPr txBox="1"/>
          <p:nvPr/>
        </p:nvSpPr>
        <p:spPr>
          <a:xfrm>
            <a:off x="915875" y="838075"/>
            <a:ext cx="66768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You can also use any emoji as an icon!</a:t>
            </a:r>
            <a:endParaRPr b="1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And of course it resizes without losing quality.</a:t>
            </a:r>
            <a:endParaRPr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How? Follow Google instructions https://twitter.com/googledocs/status/730087240156643328</a:t>
            </a:r>
            <a:endParaRPr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32" name="Google Shape;1632;p52"/>
          <p:cNvSpPr txBox="1"/>
          <p:nvPr/>
        </p:nvSpPr>
        <p:spPr>
          <a:xfrm>
            <a:off x="808100" y="22980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rgbClr val="000000"/>
                </a:highlight>
                <a:latin typeface="Karla"/>
                <a:ea typeface="Karla"/>
                <a:cs typeface="Karla"/>
                <a:sym typeface="Karla"/>
              </a:rPr>
              <a:t> and many more...</a:t>
            </a:r>
            <a:endParaRPr sz="2400">
              <a:solidFill>
                <a:srgbClr val="FFFFFF"/>
              </a:solidFill>
              <a:highlight>
                <a:srgbClr val="000000"/>
              </a:highlight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33" name="Google Shape;1633;p52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C107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/>
          <p:nvPr>
            <p:ph type="ctrTitle"/>
          </p:nvPr>
        </p:nvSpPr>
        <p:spPr>
          <a:xfrm>
            <a:off x="648300" y="1354750"/>
            <a:ext cx="3522300" cy="298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C107"/>
                </a:solidFill>
              </a:rPr>
              <a:t>1.</a:t>
            </a:r>
            <a:endParaRPr sz="7200">
              <a:solidFill>
                <a:srgbClr val="FFC10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112" name="Google Shape;112;p17"/>
          <p:cNvSpPr txBox="1"/>
          <p:nvPr>
            <p:ph idx="1" type="subTitle"/>
          </p:nvPr>
        </p:nvSpPr>
        <p:spPr>
          <a:xfrm>
            <a:off x="6724950" y="3265700"/>
            <a:ext cx="1906200" cy="103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113" name="Google Shape;113;p17"/>
          <p:cNvSpPr txBox="1"/>
          <p:nvPr>
            <p:ph idx="4294967295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637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" name="Google Shape;1638;p5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9" name="Google Shape;1639;p53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640" name="Google Shape;1640;p53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641" name="Google Shape;1641;p53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642" name="Google Shape;1642;p53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643" name="Google Shape;1643;p53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644" name="Google Shape;1644;p53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645" name="Google Shape;1645;p53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646" name="Google Shape;1646;p53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647" name="Google Shape;1647;p53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648" name="Google Shape;1648;p53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649" name="Google Shape;1649;p53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650" name="Google Shape;1650;p53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651" name="Google Shape;1651;p53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652" name="Google Shape;1652;p53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800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/>
          <p:nvPr>
            <p:ph idx="1" type="body"/>
          </p:nvPr>
        </p:nvSpPr>
        <p:spPr>
          <a:xfrm>
            <a:off x="838250" y="1657350"/>
            <a:ext cx="5324100" cy="22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</a:t>
            </a:r>
            <a:r>
              <a:rPr lang="en">
                <a:solidFill>
                  <a:srgbClr val="FF9800"/>
                </a:solidFill>
              </a:rPr>
              <a:t>inspiration</a:t>
            </a:r>
            <a:r>
              <a:rPr lang="en"/>
              <a:t> and to invoke philosophical thoughts from the reader.</a:t>
            </a:r>
            <a:endParaRPr/>
          </a:p>
        </p:txBody>
      </p:sp>
      <p:sp>
        <p:nvSpPr>
          <p:cNvPr id="119" name="Google Shape;119;p18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5722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/>
          <p:nvPr>
            <p:ph type="title"/>
          </p:nvPr>
        </p:nvSpPr>
        <p:spPr>
          <a:xfrm>
            <a:off x="838350" y="893500"/>
            <a:ext cx="53241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</a:t>
            </a:r>
            <a:r>
              <a:rPr lang="en">
                <a:solidFill>
                  <a:srgbClr val="FF5722"/>
                </a:solidFill>
              </a:rPr>
              <a:t>SLIDE</a:t>
            </a:r>
            <a:r>
              <a:rPr lang="en"/>
              <a:t> TITLE</a:t>
            </a:r>
            <a:endParaRPr/>
          </a:p>
        </p:txBody>
      </p:sp>
      <p:sp>
        <p:nvSpPr>
          <p:cNvPr id="125" name="Google Shape;125;p19"/>
          <p:cNvSpPr txBox="1"/>
          <p:nvPr>
            <p:ph idx="1" type="body"/>
          </p:nvPr>
        </p:nvSpPr>
        <p:spPr>
          <a:xfrm>
            <a:off x="838250" y="1504950"/>
            <a:ext cx="5324100" cy="22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▸"/>
            </a:pPr>
            <a:r>
              <a:rPr lang="en"/>
              <a:t>Here you have a list of items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▸"/>
            </a:pPr>
            <a:r>
              <a:rPr lang="en"/>
              <a:t>And some text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▸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grpSp>
        <p:nvGrpSpPr>
          <p:cNvPr id="126" name="Google Shape;126;p19"/>
          <p:cNvGrpSpPr/>
          <p:nvPr/>
        </p:nvGrpSpPr>
        <p:grpSpPr>
          <a:xfrm>
            <a:off x="301521" y="869242"/>
            <a:ext cx="457190" cy="457120"/>
            <a:chOff x="1923675" y="1633650"/>
            <a:chExt cx="436000" cy="435975"/>
          </a:xfrm>
        </p:grpSpPr>
        <p:sp>
          <p:nvSpPr>
            <p:cNvPr id="127" name="Google Shape;127;p19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9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9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9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9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9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3" name="Google Shape;133;p19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4336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"/>
          <p:cNvSpPr txBox="1"/>
          <p:nvPr>
            <p:ph idx="4294967295" type="ctrTitle"/>
          </p:nvPr>
        </p:nvSpPr>
        <p:spPr>
          <a:xfrm>
            <a:off x="669099" y="2650150"/>
            <a:ext cx="52515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BIG </a:t>
            </a:r>
            <a:r>
              <a:rPr lang="en" sz="6000">
                <a:solidFill>
                  <a:srgbClr val="F44336"/>
                </a:solidFill>
              </a:rPr>
              <a:t>CONCEPT</a:t>
            </a:r>
            <a:endParaRPr sz="6000">
              <a:solidFill>
                <a:srgbClr val="F44336"/>
              </a:solidFill>
            </a:endParaRPr>
          </a:p>
        </p:txBody>
      </p:sp>
      <p:sp>
        <p:nvSpPr>
          <p:cNvPr id="139" name="Google Shape;139;p20"/>
          <p:cNvSpPr txBox="1"/>
          <p:nvPr>
            <p:ph idx="4294967295" type="subTitle"/>
          </p:nvPr>
        </p:nvSpPr>
        <p:spPr>
          <a:xfrm>
            <a:off x="685800" y="3716355"/>
            <a:ext cx="52515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Bring the attention of your audience over a key concept using icons or illustrations</a:t>
            </a:r>
            <a:endParaRPr/>
          </a:p>
        </p:txBody>
      </p:sp>
      <p:grpSp>
        <p:nvGrpSpPr>
          <p:cNvPr id="140" name="Google Shape;140;p20"/>
          <p:cNvGrpSpPr/>
          <p:nvPr/>
        </p:nvGrpSpPr>
        <p:grpSpPr>
          <a:xfrm>
            <a:off x="763880" y="678997"/>
            <a:ext cx="664653" cy="1053757"/>
            <a:chOff x="6718575" y="2318625"/>
            <a:chExt cx="256950" cy="407375"/>
          </a:xfrm>
        </p:grpSpPr>
        <p:sp>
          <p:nvSpPr>
            <p:cNvPr id="141" name="Google Shape;141;p20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28575">
              <a:solidFill>
                <a:srgbClr val="F443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20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28575">
              <a:solidFill>
                <a:srgbClr val="F443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20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28575">
              <a:solidFill>
                <a:srgbClr val="F443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20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28575">
              <a:solidFill>
                <a:srgbClr val="F443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20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28575">
              <a:solidFill>
                <a:srgbClr val="F443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20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28575">
              <a:solidFill>
                <a:srgbClr val="F443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20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28575">
              <a:solidFill>
                <a:srgbClr val="F443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20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28575">
              <a:solidFill>
                <a:srgbClr val="F443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9" name="Google Shape;149;p20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91E63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 txBox="1"/>
          <p:nvPr>
            <p:ph idx="1" type="body"/>
          </p:nvPr>
        </p:nvSpPr>
        <p:spPr>
          <a:xfrm>
            <a:off x="841001" y="1578025"/>
            <a:ext cx="2671800" cy="243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55" name="Google Shape;155;p21"/>
          <p:cNvSpPr txBox="1"/>
          <p:nvPr>
            <p:ph type="title"/>
          </p:nvPr>
        </p:nvSpPr>
        <p:spPr>
          <a:xfrm>
            <a:off x="841000" y="969700"/>
            <a:ext cx="4801500" cy="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</a:t>
            </a:r>
            <a:r>
              <a:rPr lang="en">
                <a:solidFill>
                  <a:srgbClr val="E91E63"/>
                </a:solidFill>
              </a:rPr>
              <a:t>SPLIT</a:t>
            </a:r>
            <a:r>
              <a:rPr lang="en"/>
              <a:t> YOUR CONTENT</a:t>
            </a:r>
            <a:endParaRPr/>
          </a:p>
        </p:txBody>
      </p:sp>
      <p:sp>
        <p:nvSpPr>
          <p:cNvPr id="156" name="Google Shape;156;p21"/>
          <p:cNvSpPr txBox="1"/>
          <p:nvPr>
            <p:ph idx="2" type="body"/>
          </p:nvPr>
        </p:nvSpPr>
        <p:spPr>
          <a:xfrm>
            <a:off x="3673842" y="1578025"/>
            <a:ext cx="2671800" cy="243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57" name="Google Shape;157;p21"/>
          <p:cNvSpPr/>
          <p:nvPr/>
        </p:nvSpPr>
        <p:spPr>
          <a:xfrm>
            <a:off x="270377" y="723226"/>
            <a:ext cx="485675" cy="441808"/>
          </a:xfrm>
          <a:custGeom>
            <a:rect b="b" l="l" r="r" t="t"/>
            <a:pathLst>
              <a:path extrusionOk="0" fill="none" h="14711" w="16173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cap="rnd" cmpd="sng" w="1217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1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C27B0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 txBox="1"/>
          <p:nvPr>
            <p:ph type="title"/>
          </p:nvPr>
        </p:nvSpPr>
        <p:spPr>
          <a:xfrm>
            <a:off x="841000" y="969700"/>
            <a:ext cx="4801500" cy="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</a:t>
            </a:r>
            <a:r>
              <a:rPr lang="en">
                <a:solidFill>
                  <a:srgbClr val="9C27B0"/>
                </a:solidFill>
              </a:rPr>
              <a:t>COLUMNS</a:t>
            </a:r>
            <a:endParaRPr>
              <a:solidFill>
                <a:srgbClr val="9C27B0"/>
              </a:solidFill>
            </a:endParaRPr>
          </a:p>
        </p:txBody>
      </p:sp>
      <p:sp>
        <p:nvSpPr>
          <p:cNvPr id="164" name="Google Shape;164;p22"/>
          <p:cNvSpPr txBox="1"/>
          <p:nvPr>
            <p:ph idx="1" type="body"/>
          </p:nvPr>
        </p:nvSpPr>
        <p:spPr>
          <a:xfrm>
            <a:off x="841000" y="1600975"/>
            <a:ext cx="2094900" cy="24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65" name="Google Shape;165;p22"/>
          <p:cNvSpPr txBox="1"/>
          <p:nvPr>
            <p:ph idx="2" type="body"/>
          </p:nvPr>
        </p:nvSpPr>
        <p:spPr>
          <a:xfrm>
            <a:off x="3043281" y="1600975"/>
            <a:ext cx="2094900" cy="24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66" name="Google Shape;166;p22"/>
          <p:cNvSpPr txBox="1"/>
          <p:nvPr>
            <p:ph idx="3" type="body"/>
          </p:nvPr>
        </p:nvSpPr>
        <p:spPr>
          <a:xfrm>
            <a:off x="5245562" y="1600975"/>
            <a:ext cx="2094900" cy="24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7" name="Google Shape;167;p22"/>
          <p:cNvGrpSpPr/>
          <p:nvPr/>
        </p:nvGrpSpPr>
        <p:grpSpPr>
          <a:xfrm>
            <a:off x="313084" y="880445"/>
            <a:ext cx="443239" cy="443239"/>
            <a:chOff x="5941025" y="3634400"/>
            <a:chExt cx="467650" cy="467650"/>
          </a:xfrm>
        </p:grpSpPr>
        <p:sp>
          <p:nvSpPr>
            <p:cNvPr id="168" name="Google Shape;168;p22"/>
            <p:cNvSpPr/>
            <p:nvPr/>
          </p:nvSpPr>
          <p:spPr>
            <a:xfrm>
              <a:off x="5941025" y="3634400"/>
              <a:ext cx="467650" cy="467650"/>
            </a:xfrm>
            <a:custGeom>
              <a:rect b="b" l="l" r="r" t="t"/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22"/>
            <p:cNvSpPr/>
            <p:nvPr/>
          </p:nvSpPr>
          <p:spPr>
            <a:xfrm>
              <a:off x="6211975" y="3753150"/>
              <a:ext cx="19525" cy="18900"/>
            </a:xfrm>
            <a:custGeom>
              <a:rect b="b" l="l" r="r" t="t"/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22"/>
            <p:cNvSpPr/>
            <p:nvPr/>
          </p:nvSpPr>
          <p:spPr>
            <a:xfrm>
              <a:off x="5943475" y="3695900"/>
              <a:ext cx="177800" cy="351350"/>
            </a:xfrm>
            <a:custGeom>
              <a:rect b="b" l="l" r="r" t="t"/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22"/>
            <p:cNvSpPr/>
            <p:nvPr/>
          </p:nvSpPr>
          <p:spPr>
            <a:xfrm>
              <a:off x="6128575" y="3695900"/>
              <a:ext cx="86475" cy="47525"/>
            </a:xfrm>
            <a:custGeom>
              <a:rect b="b" l="l" r="r" t="t"/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22"/>
            <p:cNvSpPr/>
            <p:nvPr/>
          </p:nvSpPr>
          <p:spPr>
            <a:xfrm>
              <a:off x="6357500" y="3940075"/>
              <a:ext cx="18900" cy="34725"/>
            </a:xfrm>
            <a:custGeom>
              <a:rect b="b" l="l" r="r" t="t"/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22"/>
            <p:cNvSpPr/>
            <p:nvPr/>
          </p:nvSpPr>
          <p:spPr>
            <a:xfrm>
              <a:off x="6202850" y="3720875"/>
              <a:ext cx="204000" cy="278875"/>
            </a:xfrm>
            <a:custGeom>
              <a:rect b="b" l="l" r="r" t="t"/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4" name="Google Shape;174;p22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rviragus template">
  <a:themeElements>
    <a:clrScheme name="Custom 347">
      <a:dk1>
        <a:srgbClr val="666666"/>
      </a:dk1>
      <a:lt1>
        <a:srgbClr val="FFFFFF"/>
      </a:lt1>
      <a:dk2>
        <a:srgbClr val="999999"/>
      </a:dk2>
      <a:lt2>
        <a:srgbClr val="DCE2E7"/>
      </a:lt2>
      <a:accent1>
        <a:srgbClr val="8BC34A"/>
      </a:accent1>
      <a:accent2>
        <a:srgbClr val="00BCD4"/>
      </a:accent2>
      <a:accent3>
        <a:srgbClr val="9C27B0"/>
      </a:accent3>
      <a:accent4>
        <a:srgbClr val="E91E63"/>
      </a:accent4>
      <a:accent5>
        <a:srgbClr val="FF9800"/>
      </a:accent5>
      <a:accent6>
        <a:srgbClr val="FFEB3B"/>
      </a:accent6>
      <a:hlink>
        <a:srgbClr val="2196F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