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275893-80FB-4B2B-A937-E5D6548B17F7}">
  <a:tblStyle styleId="{78275893-80FB-4B2B-A937-E5D6548B17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999F06B-E38B-4999-B8D7-561057109A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c90258b4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c90258b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bc90258b4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bc90258b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bc90258b4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bc90258b4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c90258b44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bc90258b4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bc90258b4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bc90258b4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c90258b44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c90258b4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bc90258b44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bc90258b4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c90258b44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c90258b44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bc90258b44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bc90258b44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bc90258b44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bc90258b44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77bf8f829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77bf8f82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1445a2cfe3_25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1445a2cfe3_25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61370c0676_0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61370c067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0" name="Google Shape;10;p2"/>
          <p:cNvPicPr preferRelativeResize="0"/>
          <p:nvPr/>
        </p:nvPicPr>
        <p:blipFill rotWithShape="1">
          <a:blip r:embed="rId2">
            <a:alphaModFix amt="4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786525" y="1968875"/>
            <a:ext cx="5859600" cy="27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3" name="Google Shape;13;p3"/>
          <p:cNvPicPr preferRelativeResize="0"/>
          <p:nvPr/>
        </p:nvPicPr>
        <p:blipFill rotWithShape="1">
          <a:blip r:embed="rId2">
            <a:alphaModFix amt="20000"/>
          </a:blip>
          <a:srcRect b="30860" l="0" r="0" t="30860"/>
          <a:stretch/>
        </p:blipFill>
        <p:spPr>
          <a:xfrm>
            <a:off x="0" y="-2"/>
            <a:ext cx="9144000" cy="19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18" name="Google Shape;18;p4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82600" lvl="0" marL="457200" rtl="0">
              <a:spcBef>
                <a:spcPts val="600"/>
              </a:spcBef>
              <a:spcAft>
                <a:spcPts val="0"/>
              </a:spcAft>
              <a:buSzPts val="4000"/>
              <a:buChar char="▸"/>
              <a:defRPr b="1" i="1" sz="4000"/>
            </a:lvl1pPr>
            <a:lvl2pPr indent="-482600" lvl="1" marL="914400" rtl="0">
              <a:spcBef>
                <a:spcPts val="0"/>
              </a:spcBef>
              <a:spcAft>
                <a:spcPts val="0"/>
              </a:spcAft>
              <a:buSzPts val="4000"/>
              <a:buChar char="▹"/>
              <a:defRPr b="1" i="1" sz="4000"/>
            </a:lvl2pPr>
            <a:lvl3pPr indent="-482600" lvl="2" marL="13716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3pPr>
            <a:lvl4pPr indent="-482600" lvl="3" marL="18288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b="1" i="1" sz="4000"/>
            </a:lvl4pPr>
            <a:lvl5pPr indent="-482600" lvl="4" marL="22860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b="1" i="1" sz="4000"/>
            </a:lvl5pPr>
            <a:lvl6pPr indent="-482600" lvl="5" marL="2743200" rtl="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6pPr>
            <a:lvl7pPr indent="-482600" lvl="6" marL="3200400" rtl="0">
              <a:spcBef>
                <a:spcPts val="0"/>
              </a:spcBef>
              <a:spcAft>
                <a:spcPts val="0"/>
              </a:spcAft>
              <a:buSzPts val="4000"/>
              <a:buChar char="●"/>
              <a:defRPr b="1" i="1" sz="4000"/>
            </a:lvl7pPr>
            <a:lvl8pPr indent="-482600" lvl="7" marL="3657600" rtl="0">
              <a:spcBef>
                <a:spcPts val="0"/>
              </a:spcBef>
              <a:spcAft>
                <a:spcPts val="0"/>
              </a:spcAft>
              <a:buSzPts val="4000"/>
              <a:buChar char="○"/>
              <a:defRPr b="1" i="1" sz="4000"/>
            </a:lvl8pPr>
            <a:lvl9pPr indent="-482600" lvl="8" marL="4114800">
              <a:spcBef>
                <a:spcPts val="0"/>
              </a:spcBef>
              <a:spcAft>
                <a:spcPts val="0"/>
              </a:spcAft>
              <a:buSzPts val="4000"/>
              <a:buChar char="■"/>
              <a:defRPr b="1" i="1" sz="40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chemeClr val="accen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2" name="Google Shape;22;p5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chemeClr val="accen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28" name="Google Shape;28;p6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35" name="Google Shape;35;p7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/>
          <p:nvPr/>
        </p:nvSpPr>
        <p:spPr>
          <a:xfrm flipH="1">
            <a:off x="2095200" y="0"/>
            <a:ext cx="7048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emelia_icons.png" id="43" name="Google Shape;43;p8"/>
          <p:cNvPicPr preferRelativeResize="0"/>
          <p:nvPr/>
        </p:nvPicPr>
        <p:blipFill rotWithShape="1">
          <a:blip r:embed="rId2">
            <a:alphaModFix amt="20000"/>
          </a:blip>
          <a:srcRect b="0" l="38542" r="38544" t="0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2095200" cy="51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b="1" sz="9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b="1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creativecommons.org/licenses/by/4.0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1147625" y="1968875"/>
            <a:ext cx="7498800" cy="27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072050" y="522000"/>
            <a:ext cx="2587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 complex idea can be conveyed with just a single still image, namely making it possible to absorb large amounts of data quickly.</a:t>
            </a:r>
            <a:endParaRPr sz="2400"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22716" r="7939" t="0"/>
          <a:stretch/>
        </p:blipFill>
        <p:spPr>
          <a:xfrm>
            <a:off x="2088050" y="0"/>
            <a:ext cx="35666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4294967295" type="title"/>
          </p:nvPr>
        </p:nvSpPr>
        <p:spPr>
          <a:xfrm>
            <a:off x="208650" y="1710950"/>
            <a:ext cx="1909200" cy="15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IDEAS</a:t>
            </a:r>
            <a:endParaRPr/>
          </a:p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24"/>
          <p:cNvSpPr/>
          <p:nvPr/>
        </p:nvSpPr>
        <p:spPr>
          <a:xfrm rot="5400000">
            <a:off x="3556671" y="425823"/>
            <a:ext cx="2321400" cy="2321400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 flipH="1" rot="5400000">
            <a:off x="4021127" y="2881008"/>
            <a:ext cx="1856944" cy="1856944"/>
          </a:xfrm>
          <a:prstGeom prst="teardrop">
            <a:avLst>
              <a:gd fmla="val 100000" name="adj"/>
            </a:avLst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4"/>
          <p:cNvSpPr/>
          <p:nvPr/>
        </p:nvSpPr>
        <p:spPr>
          <a:xfrm rot="10800000">
            <a:off x="6011691" y="1464259"/>
            <a:ext cx="1282846" cy="1282846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4"/>
          <p:cNvSpPr/>
          <p:nvPr/>
        </p:nvSpPr>
        <p:spPr>
          <a:xfrm flipH="1">
            <a:off x="6011839" y="2881007"/>
            <a:ext cx="1550106" cy="1550106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4"/>
          <p:cNvGrpSpPr/>
          <p:nvPr/>
        </p:nvGrpSpPr>
        <p:grpSpPr>
          <a:xfrm>
            <a:off x="4224762" y="1222948"/>
            <a:ext cx="1042997" cy="801065"/>
            <a:chOff x="568950" y="3686775"/>
            <a:chExt cx="472500" cy="362900"/>
          </a:xfrm>
        </p:grpSpPr>
        <p:sp>
          <p:nvSpPr>
            <p:cNvPr id="159" name="Google Shape;159;p24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623716" y="3563713"/>
            <a:ext cx="731852" cy="491878"/>
            <a:chOff x="1244800" y="3717225"/>
            <a:chExt cx="449375" cy="302025"/>
          </a:xfrm>
        </p:grpSpPr>
        <p:sp>
          <p:nvSpPr>
            <p:cNvPr id="163" name="Google Shape;163;p24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24"/>
          <p:cNvGrpSpPr/>
          <p:nvPr/>
        </p:nvGrpSpPr>
        <p:grpSpPr>
          <a:xfrm>
            <a:off x="6467153" y="3404590"/>
            <a:ext cx="631710" cy="493578"/>
            <a:chOff x="1923075" y="3694075"/>
            <a:chExt cx="437200" cy="341600"/>
          </a:xfrm>
        </p:grpSpPr>
        <p:sp>
          <p:nvSpPr>
            <p:cNvPr id="170" name="Google Shape;170;p24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24"/>
          <p:cNvGrpSpPr/>
          <p:nvPr/>
        </p:nvGrpSpPr>
        <p:grpSpPr>
          <a:xfrm>
            <a:off x="6499186" y="1974454"/>
            <a:ext cx="387865" cy="318444"/>
            <a:chOff x="2599525" y="3688600"/>
            <a:chExt cx="428675" cy="351950"/>
          </a:xfrm>
        </p:grpSpPr>
        <p:sp>
          <p:nvSpPr>
            <p:cNvPr id="180" name="Google Shape;180;p24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2559200" y="536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{78275893-80FB-4B2B-A937-E5D6548B17F7}</a:tableStyleId>
              </a:tblPr>
              <a:tblGrid>
                <a:gridCol w="1513700"/>
                <a:gridCol w="1513700"/>
                <a:gridCol w="1513700"/>
                <a:gridCol w="1513700"/>
              </a:tblGrid>
              <a:tr h="102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102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24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/>
          <p:nvPr/>
        </p:nvSpPr>
        <p:spPr>
          <a:xfrm>
            <a:off x="1692749" y="872274"/>
            <a:ext cx="7679532" cy="365836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6"/>
          <p:cNvSpPr txBox="1"/>
          <p:nvPr>
            <p:ph idx="4294967295"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2980675" y="1475025"/>
            <a:ext cx="549900" cy="405600"/>
          </a:xfrm>
          <a:prstGeom prst="wedgeRectCallout">
            <a:avLst>
              <a:gd fmla="val 8607" name="adj1"/>
              <a:gd fmla="val 78415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6"/>
          <p:cNvSpPr/>
          <p:nvPr/>
        </p:nvSpPr>
        <p:spPr>
          <a:xfrm rot="10800000">
            <a:off x="2243125" y="1974300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99" name="Google Shape;199;p26"/>
          <p:cNvSpPr/>
          <p:nvPr/>
        </p:nvSpPr>
        <p:spPr>
          <a:xfrm rot="10800000">
            <a:off x="3772675" y="3462150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00" name="Google Shape;200;p26"/>
          <p:cNvSpPr/>
          <p:nvPr/>
        </p:nvSpPr>
        <p:spPr>
          <a:xfrm rot="10800000">
            <a:off x="4832775" y="1718325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01" name="Google Shape;201;p26"/>
          <p:cNvSpPr/>
          <p:nvPr/>
        </p:nvSpPr>
        <p:spPr>
          <a:xfrm rot="10800000">
            <a:off x="5506825" y="3624450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02" name="Google Shape;202;p26"/>
          <p:cNvSpPr/>
          <p:nvPr/>
        </p:nvSpPr>
        <p:spPr>
          <a:xfrm rot="10800000">
            <a:off x="7547600" y="2136600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03" name="Google Shape;203;p26"/>
          <p:cNvSpPr/>
          <p:nvPr/>
        </p:nvSpPr>
        <p:spPr>
          <a:xfrm rot="10800000">
            <a:off x="8200800" y="3786750"/>
            <a:ext cx="187800" cy="1623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4294967295" type="ctrTitle"/>
          </p:nvPr>
        </p:nvSpPr>
        <p:spPr>
          <a:xfrm>
            <a:off x="292125" y="3183550"/>
            <a:ext cx="816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1"/>
                </a:solidFill>
              </a:rPr>
              <a:t>89,526,124</a:t>
            </a:r>
            <a:endParaRPr sz="11000">
              <a:solidFill>
                <a:schemeClr val="accent1"/>
              </a:solidFill>
            </a:endParaRPr>
          </a:p>
        </p:txBody>
      </p:sp>
      <p:sp>
        <p:nvSpPr>
          <p:cNvPr id="209" name="Google Shape;209;p27"/>
          <p:cNvSpPr txBox="1"/>
          <p:nvPr>
            <p:ph idx="4294967295" type="subTitle"/>
          </p:nvPr>
        </p:nvSpPr>
        <p:spPr>
          <a:xfrm>
            <a:off x="292125" y="4135454"/>
            <a:ext cx="8166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Whoa! That’s a big number, aren’t you proud?</a:t>
            </a:r>
            <a:endParaRPr sz="2800"/>
          </a:p>
        </p:txBody>
      </p:sp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FC5E8"/>
                </a:solidFill>
              </a:rPr>
              <a:t>‹#›</a:t>
            </a:fld>
            <a:endParaRPr>
              <a:solidFill>
                <a:srgbClr val="9FC5E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4294967295" type="ctrTitle"/>
          </p:nvPr>
        </p:nvSpPr>
        <p:spPr>
          <a:xfrm>
            <a:off x="2438400" y="190800"/>
            <a:ext cx="59166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16" name="Google Shape;216;p28"/>
          <p:cNvSpPr txBox="1"/>
          <p:nvPr>
            <p:ph idx="4294967295" type="subTitle"/>
          </p:nvPr>
        </p:nvSpPr>
        <p:spPr>
          <a:xfrm>
            <a:off x="2438400" y="1106507"/>
            <a:ext cx="5916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7" name="Google Shape;217;p28"/>
          <p:cNvSpPr txBox="1"/>
          <p:nvPr>
            <p:ph idx="4294967295" type="ctrTitle"/>
          </p:nvPr>
        </p:nvSpPr>
        <p:spPr>
          <a:xfrm>
            <a:off x="2438400" y="3505494"/>
            <a:ext cx="59166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18" name="Google Shape;218;p28"/>
          <p:cNvSpPr txBox="1"/>
          <p:nvPr>
            <p:ph idx="4294967295" type="subTitle"/>
          </p:nvPr>
        </p:nvSpPr>
        <p:spPr>
          <a:xfrm>
            <a:off x="2438400" y="4421201"/>
            <a:ext cx="5916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9" name="Google Shape;219;p28"/>
          <p:cNvSpPr txBox="1"/>
          <p:nvPr>
            <p:ph idx="4294967295" type="ctrTitle"/>
          </p:nvPr>
        </p:nvSpPr>
        <p:spPr>
          <a:xfrm>
            <a:off x="2438400" y="1810047"/>
            <a:ext cx="59166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20" name="Google Shape;220;p28"/>
          <p:cNvSpPr txBox="1"/>
          <p:nvPr>
            <p:ph idx="4294967295" type="subTitle"/>
          </p:nvPr>
        </p:nvSpPr>
        <p:spPr>
          <a:xfrm>
            <a:off x="2438400" y="2725754"/>
            <a:ext cx="59166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21" name="Google Shape;221;p2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>
            <a:off x="2566525" y="1787235"/>
            <a:ext cx="54879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23" name="Google Shape;223;p28"/>
          <p:cNvCxnSpPr/>
          <p:nvPr/>
        </p:nvCxnSpPr>
        <p:spPr>
          <a:xfrm>
            <a:off x="2566525" y="3463635"/>
            <a:ext cx="5487900" cy="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2441325" y="2284800"/>
            <a:ext cx="6301500" cy="573900"/>
          </a:xfrm>
          <a:prstGeom prst="homePlate">
            <a:avLst>
              <a:gd fmla="val 50000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2695925" y="1846650"/>
            <a:ext cx="1450200" cy="14502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4783163" y="1846650"/>
            <a:ext cx="1450200" cy="1450200"/>
          </a:xfrm>
          <a:prstGeom prst="ellipse">
            <a:avLst/>
          </a:prstGeom>
          <a:solidFill>
            <a:srgbClr val="3D85C6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6870401" y="1846650"/>
            <a:ext cx="1450200" cy="14502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idx="1" type="body"/>
          </p:nvPr>
        </p:nvSpPr>
        <p:spPr>
          <a:xfrm>
            <a:off x="2587401" y="34471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9" name="Google Shape;239;p30"/>
          <p:cNvSpPr txBox="1"/>
          <p:nvPr>
            <p:ph idx="2" type="body"/>
          </p:nvPr>
        </p:nvSpPr>
        <p:spPr>
          <a:xfrm>
            <a:off x="4632369" y="34471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0" name="Google Shape;240;p30"/>
          <p:cNvSpPr txBox="1"/>
          <p:nvPr>
            <p:ph idx="3" type="body"/>
          </p:nvPr>
        </p:nvSpPr>
        <p:spPr>
          <a:xfrm>
            <a:off x="6677338" y="34471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1" name="Google Shape;241;p30"/>
          <p:cNvSpPr txBox="1"/>
          <p:nvPr>
            <p:ph idx="1" type="body"/>
          </p:nvPr>
        </p:nvSpPr>
        <p:spPr>
          <a:xfrm>
            <a:off x="2587401" y="223066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2" name="Google Shape;242;p30"/>
          <p:cNvSpPr txBox="1"/>
          <p:nvPr>
            <p:ph idx="2" type="body"/>
          </p:nvPr>
        </p:nvSpPr>
        <p:spPr>
          <a:xfrm>
            <a:off x="4632369" y="223066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3" name="Google Shape;243;p30"/>
          <p:cNvSpPr txBox="1"/>
          <p:nvPr>
            <p:ph idx="3" type="body"/>
          </p:nvPr>
        </p:nvSpPr>
        <p:spPr>
          <a:xfrm>
            <a:off x="6677338" y="2230666"/>
            <a:ext cx="1945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4" name="Google Shape;244;p30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5" name="Google Shape;245;p3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idx="1" type="body"/>
          </p:nvPr>
        </p:nvSpPr>
        <p:spPr>
          <a:xfrm>
            <a:off x="164145" y="4406300"/>
            <a:ext cx="2346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51" name="Google Shape;251;p3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2" name="Google Shape;252;p31"/>
          <p:cNvCxnSpPr/>
          <p:nvPr/>
        </p:nvCxnSpPr>
        <p:spPr>
          <a:xfrm>
            <a:off x="3245750" y="1303299"/>
            <a:ext cx="484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1"/>
          <p:cNvCxnSpPr/>
          <p:nvPr/>
        </p:nvCxnSpPr>
        <p:spPr>
          <a:xfrm>
            <a:off x="3245750" y="2012781"/>
            <a:ext cx="484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31"/>
          <p:cNvCxnSpPr/>
          <p:nvPr/>
        </p:nvCxnSpPr>
        <p:spPr>
          <a:xfrm>
            <a:off x="3245750" y="2722263"/>
            <a:ext cx="484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31"/>
          <p:cNvCxnSpPr/>
          <p:nvPr/>
        </p:nvCxnSpPr>
        <p:spPr>
          <a:xfrm>
            <a:off x="3245750" y="3431746"/>
            <a:ext cx="484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1"/>
          <p:cNvCxnSpPr/>
          <p:nvPr/>
        </p:nvCxnSpPr>
        <p:spPr>
          <a:xfrm>
            <a:off x="3245750" y="4163126"/>
            <a:ext cx="484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1"/>
          <p:cNvSpPr txBox="1"/>
          <p:nvPr/>
        </p:nvSpPr>
        <p:spPr>
          <a:xfrm>
            <a:off x="3245750" y="11445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3813019" y="2609536"/>
            <a:ext cx="1563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4023197" y="2215473"/>
            <a:ext cx="1563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4233376" y="2722263"/>
            <a:ext cx="1563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4985496" y="2923326"/>
            <a:ext cx="1563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5195675" y="2324943"/>
            <a:ext cx="1563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5405854" y="1457623"/>
            <a:ext cx="1563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6157974" y="2368718"/>
            <a:ext cx="1563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6368153" y="1303175"/>
            <a:ext cx="1563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1"/>
          <p:cNvSpPr/>
          <p:nvPr/>
        </p:nvSpPr>
        <p:spPr>
          <a:xfrm>
            <a:off x="6578332" y="2551161"/>
            <a:ext cx="1563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"/>
          <p:cNvSpPr/>
          <p:nvPr/>
        </p:nvSpPr>
        <p:spPr>
          <a:xfrm>
            <a:off x="7330452" y="2981700"/>
            <a:ext cx="1563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"/>
          <p:cNvSpPr/>
          <p:nvPr/>
        </p:nvSpPr>
        <p:spPr>
          <a:xfrm>
            <a:off x="7540631" y="1522218"/>
            <a:ext cx="1563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7750809" y="1836008"/>
            <a:ext cx="1563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2462200" y="361950"/>
            <a:ext cx="2856600" cy="3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EDIT IN GOOGLE SLIDES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5504929" y="361950"/>
            <a:ext cx="3181800" cy="3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EDIT IN POWERPOINT®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68" name="Google Shape;68;p14"/>
          <p:cNvSpPr txBox="1"/>
          <p:nvPr>
            <p:ph idx="2" type="body"/>
          </p:nvPr>
        </p:nvSpPr>
        <p:spPr>
          <a:xfrm>
            <a:off x="2462200" y="3601125"/>
            <a:ext cx="62247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203875" y="1626750"/>
            <a:ext cx="1882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INSTRUCTIONS FOR USE</a:t>
            </a:r>
            <a:endParaRPr sz="1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275" name="Google Shape;275;p32"/>
          <p:cNvSpPr txBox="1"/>
          <p:nvPr>
            <p:ph idx="4294967295" type="body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PROJECT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276" name="Google Shape;276;p32"/>
          <p:cNvGrpSpPr/>
          <p:nvPr/>
        </p:nvGrpSpPr>
        <p:grpSpPr>
          <a:xfrm>
            <a:off x="4800500" y="373572"/>
            <a:ext cx="2119546" cy="4396359"/>
            <a:chOff x="2547150" y="238125"/>
            <a:chExt cx="2525675" cy="5238750"/>
          </a:xfrm>
        </p:grpSpPr>
        <p:sp>
          <p:nvSpPr>
            <p:cNvPr id="277" name="Google Shape;27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1" name="Google Shape;28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8468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287" name="Google Shape;287;p33"/>
          <p:cNvSpPr txBox="1"/>
          <p:nvPr>
            <p:ph idx="4294967295" type="body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TABLET PROJECT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288" name="Google Shape;288;p33"/>
          <p:cNvGrpSpPr/>
          <p:nvPr/>
        </p:nvGrpSpPr>
        <p:grpSpPr>
          <a:xfrm>
            <a:off x="4405552" y="465959"/>
            <a:ext cx="2736410" cy="4222433"/>
            <a:chOff x="2112475" y="238125"/>
            <a:chExt cx="3395050" cy="5238750"/>
          </a:xfrm>
        </p:grpSpPr>
        <p:sp>
          <p:nvSpPr>
            <p:cNvPr id="289" name="Google Shape;28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3" name="Google Shape;2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313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299" name="Google Shape;299;p34"/>
          <p:cNvSpPr txBox="1"/>
          <p:nvPr>
            <p:ph idx="4294967295" type="body"/>
          </p:nvPr>
        </p:nvSpPr>
        <p:spPr>
          <a:xfrm>
            <a:off x="166925" y="1496025"/>
            <a:ext cx="23787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DESKTOP PROJECT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300" name="Google Shape;300;p34"/>
          <p:cNvGrpSpPr/>
          <p:nvPr/>
        </p:nvGrpSpPr>
        <p:grpSpPr>
          <a:xfrm>
            <a:off x="2976243" y="1088736"/>
            <a:ext cx="5503982" cy="3225079"/>
            <a:chOff x="1177450" y="241631"/>
            <a:chExt cx="6173152" cy="3616776"/>
          </a:xfrm>
        </p:grpSpPr>
        <p:sp>
          <p:nvSpPr>
            <p:cNvPr id="301" name="Google Shape;30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590899" y="1266522"/>
            <a:ext cx="4278343" cy="271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310" name="Google Shape;310;p35"/>
          <p:cNvPicPr preferRelativeResize="0"/>
          <p:nvPr/>
        </p:nvPicPr>
        <p:blipFill rotWithShape="1">
          <a:blip r:embed="rId3">
            <a:alphaModFix/>
          </a:blip>
          <a:srcRect b="0" l="28831" r="30600" t="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73763"/>
                </a:solidFill>
              </a:rPr>
              <a:t>‹#›</a:t>
            </a:fld>
            <a:endParaRPr>
              <a:solidFill>
                <a:srgbClr val="073763"/>
              </a:solidFill>
            </a:endParaRPr>
          </a:p>
        </p:txBody>
      </p:sp>
      <p:sp>
        <p:nvSpPr>
          <p:cNvPr id="312" name="Google Shape;312;p35"/>
          <p:cNvSpPr txBox="1"/>
          <p:nvPr>
            <p:ph idx="4294967295" type="ctrTitle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accent3"/>
                </a:solidFill>
              </a:rPr>
              <a:t>THANKS!</a:t>
            </a:r>
            <a:endParaRPr sz="9000">
              <a:solidFill>
                <a:schemeClr val="accent3"/>
              </a:solidFill>
            </a:endParaRPr>
          </a:p>
        </p:txBody>
      </p:sp>
      <p:sp>
        <p:nvSpPr>
          <p:cNvPr id="313" name="Google Shape;313;p35"/>
          <p:cNvSpPr txBox="1"/>
          <p:nvPr>
            <p:ph idx="4294967295" type="subTitle"/>
          </p:nvPr>
        </p:nvSpPr>
        <p:spPr>
          <a:xfrm>
            <a:off x="2796050" y="1927875"/>
            <a:ext cx="5571300" cy="25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Any questions?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@username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user@mail.me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9" name="Google Shape;319;p36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20" name="Google Shape;320;p3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PRESENTATION DESIGN</a:t>
            </a:r>
            <a:endParaRPr sz="1400"/>
          </a:p>
        </p:txBody>
      </p:sp>
      <p:sp>
        <p:nvSpPr>
          <p:cNvPr id="326" name="Google Shape;326;p37"/>
          <p:cNvSpPr txBox="1"/>
          <p:nvPr>
            <p:ph idx="1" type="body"/>
          </p:nvPr>
        </p:nvSpPr>
        <p:spPr>
          <a:xfrm>
            <a:off x="2465047" y="521650"/>
            <a:ext cx="6258600" cy="31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Titles: </a:t>
            </a:r>
            <a:r>
              <a:rPr b="1" lang="en" sz="1600"/>
              <a:t>Montserrat</a:t>
            </a:r>
            <a:endParaRPr b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Body copy: </a:t>
            </a:r>
            <a:r>
              <a:rPr b="1" lang="en" sz="1600"/>
              <a:t>Roboto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Download for free at</a:t>
            </a:r>
            <a:r>
              <a:rPr lang="en" sz="1600"/>
              <a:t>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3D85C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6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3D85C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</a:t>
            </a:r>
            <a:endParaRPr sz="1600">
              <a:solidFill>
                <a:srgbClr val="3D85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327" name="Google Shape;327;p37"/>
          <p:cNvSpPr txBox="1"/>
          <p:nvPr/>
        </p:nvSpPr>
        <p:spPr>
          <a:xfrm>
            <a:off x="2465050" y="4230250"/>
            <a:ext cx="62586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073763"/>
                </a:solidFill>
                <a:latin typeface="Roboto"/>
                <a:ea typeface="Roboto"/>
                <a:cs typeface="Roboto"/>
                <a:sym typeface="Robo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737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3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ctrTitle"/>
          </p:nvPr>
        </p:nvSpPr>
        <p:spPr>
          <a:xfrm>
            <a:off x="2970175" y="2802550"/>
            <a:ext cx="579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34" name="Google Shape;334;p38"/>
          <p:cNvSpPr txBox="1"/>
          <p:nvPr>
            <p:ph idx="1" type="subTitle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9"/>
          <p:cNvSpPr txBox="1"/>
          <p:nvPr>
            <p:ph idx="4294967295" type="title"/>
          </p:nvPr>
        </p:nvSpPr>
        <p:spPr>
          <a:xfrm>
            <a:off x="203875" y="1626750"/>
            <a:ext cx="1712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Timeline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3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7735208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7075124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6415040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5754956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5094872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4434788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3774704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3114619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2454535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1794451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1134367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9"/>
          <p:cNvSpPr/>
          <p:nvPr/>
        </p:nvSpPr>
        <p:spPr>
          <a:xfrm>
            <a:off x="474283" y="3289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39"/>
          <p:cNvSpPr/>
          <p:nvPr/>
        </p:nvSpPr>
        <p:spPr>
          <a:xfrm>
            <a:off x="0" y="3289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4" name="Google Shape;354;p39"/>
          <p:cNvCxnSpPr/>
          <p:nvPr/>
        </p:nvCxnSpPr>
        <p:spPr>
          <a:xfrm rot="10800000">
            <a:off x="768923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39"/>
          <p:cNvSpPr txBox="1"/>
          <p:nvPr/>
        </p:nvSpPr>
        <p:spPr>
          <a:xfrm>
            <a:off x="727900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6" name="Google Shape;356;p39"/>
          <p:cNvCxnSpPr/>
          <p:nvPr/>
        </p:nvCxnSpPr>
        <p:spPr>
          <a:xfrm rot="10800000">
            <a:off x="2090158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39"/>
          <p:cNvSpPr txBox="1"/>
          <p:nvPr/>
        </p:nvSpPr>
        <p:spPr>
          <a:xfrm>
            <a:off x="2050642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8" name="Google Shape;358;p39"/>
          <p:cNvCxnSpPr/>
          <p:nvPr/>
        </p:nvCxnSpPr>
        <p:spPr>
          <a:xfrm rot="10800000">
            <a:off x="3411393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39"/>
          <p:cNvSpPr txBox="1"/>
          <p:nvPr/>
        </p:nvSpPr>
        <p:spPr>
          <a:xfrm>
            <a:off x="3373384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0" name="Google Shape;360;p39"/>
          <p:cNvCxnSpPr/>
          <p:nvPr/>
        </p:nvCxnSpPr>
        <p:spPr>
          <a:xfrm rot="10800000">
            <a:off x="4732628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39"/>
          <p:cNvSpPr txBox="1"/>
          <p:nvPr/>
        </p:nvSpPr>
        <p:spPr>
          <a:xfrm>
            <a:off x="4696126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2" name="Google Shape;362;p39"/>
          <p:cNvCxnSpPr/>
          <p:nvPr/>
        </p:nvCxnSpPr>
        <p:spPr>
          <a:xfrm rot="10800000">
            <a:off x="6053863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39"/>
          <p:cNvSpPr txBox="1"/>
          <p:nvPr/>
        </p:nvSpPr>
        <p:spPr>
          <a:xfrm>
            <a:off x="6018868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39"/>
          <p:cNvCxnSpPr/>
          <p:nvPr/>
        </p:nvCxnSpPr>
        <p:spPr>
          <a:xfrm rot="10800000">
            <a:off x="7375098" y="2815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39"/>
          <p:cNvSpPr txBox="1"/>
          <p:nvPr/>
        </p:nvSpPr>
        <p:spPr>
          <a:xfrm>
            <a:off x="7341610" y="2260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6" name="Google Shape;366;p39"/>
          <p:cNvCxnSpPr/>
          <p:nvPr/>
        </p:nvCxnSpPr>
        <p:spPr>
          <a:xfrm rot="10800000">
            <a:off x="1439687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39"/>
          <p:cNvSpPr txBox="1"/>
          <p:nvPr/>
        </p:nvSpPr>
        <p:spPr>
          <a:xfrm>
            <a:off x="1369548" y="4181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8" name="Google Shape;368;p39"/>
          <p:cNvCxnSpPr/>
          <p:nvPr/>
        </p:nvCxnSpPr>
        <p:spPr>
          <a:xfrm rot="10800000">
            <a:off x="2760922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39"/>
          <p:cNvSpPr txBox="1"/>
          <p:nvPr/>
        </p:nvSpPr>
        <p:spPr>
          <a:xfrm>
            <a:off x="2699944" y="4181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0" name="Google Shape;370;p39"/>
          <p:cNvCxnSpPr/>
          <p:nvPr/>
        </p:nvCxnSpPr>
        <p:spPr>
          <a:xfrm rot="10800000">
            <a:off x="4082157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39"/>
          <p:cNvSpPr txBox="1"/>
          <p:nvPr/>
        </p:nvSpPr>
        <p:spPr>
          <a:xfrm>
            <a:off x="4030339" y="4181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2" name="Google Shape;372;p39"/>
          <p:cNvCxnSpPr/>
          <p:nvPr/>
        </p:nvCxnSpPr>
        <p:spPr>
          <a:xfrm rot="10800000">
            <a:off x="5403392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9"/>
          <p:cNvSpPr txBox="1"/>
          <p:nvPr/>
        </p:nvSpPr>
        <p:spPr>
          <a:xfrm>
            <a:off x="5360735" y="4181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39"/>
          <p:cNvCxnSpPr/>
          <p:nvPr/>
        </p:nvCxnSpPr>
        <p:spPr>
          <a:xfrm rot="10800000">
            <a:off x="6724627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9"/>
          <p:cNvSpPr txBox="1"/>
          <p:nvPr/>
        </p:nvSpPr>
        <p:spPr>
          <a:xfrm>
            <a:off x="6691131" y="4181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 rot="10800000">
            <a:off x="8045862" y="3658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9"/>
          <p:cNvSpPr txBox="1"/>
          <p:nvPr/>
        </p:nvSpPr>
        <p:spPr>
          <a:xfrm>
            <a:off x="8008073" y="4181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0"/>
          <p:cNvSpPr txBox="1"/>
          <p:nvPr>
            <p:ph idx="4294967295"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Roadmap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" name="Google Shape;383;p4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3"/>
                </a:solidFill>
              </a:rPr>
              <a:t>‹#›</a:t>
            </a:fld>
            <a:endParaRPr>
              <a:solidFill>
                <a:schemeClr val="accent3"/>
              </a:solidFill>
            </a:endParaRPr>
          </a:p>
        </p:txBody>
      </p:sp>
      <p:sp>
        <p:nvSpPr>
          <p:cNvPr id="384" name="Google Shape;384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0" y="2752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40"/>
          <p:cNvGrpSpPr/>
          <p:nvPr/>
        </p:nvGrpSpPr>
        <p:grpSpPr>
          <a:xfrm>
            <a:off x="1786339" y="2084401"/>
            <a:ext cx="473400" cy="473400"/>
            <a:chOff x="1786339" y="2084401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8100000">
              <a:off x="1855667" y="2153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955989" y="2247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3814414" y="2084401"/>
            <a:ext cx="473400" cy="473400"/>
            <a:chOff x="3814414" y="2084401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8100000">
              <a:off x="3883742" y="2153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3984064" y="2247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5842489" y="2084401"/>
            <a:ext cx="473400" cy="473400"/>
            <a:chOff x="5842489" y="2084401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8100000">
              <a:off x="5911817" y="2153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6012139" y="2247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6880814" y="3957300"/>
            <a:ext cx="473400" cy="473400"/>
            <a:chOff x="6880814" y="3957300"/>
            <a:chExt cx="473400" cy="473400"/>
          </a:xfrm>
        </p:grpSpPr>
        <p:sp>
          <p:nvSpPr>
            <p:cNvPr id="396" name="Google Shape;396;p40"/>
            <p:cNvSpPr/>
            <p:nvPr/>
          </p:nvSpPr>
          <p:spPr>
            <a:xfrm rot="-2700000">
              <a:off x="6950142" y="4026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 flipH="1">
              <a:off x="7050464" y="4133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4852739" y="3957300"/>
            <a:ext cx="473400" cy="473400"/>
            <a:chOff x="4852739" y="3957300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-2700000">
              <a:off x="4922067" y="4026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 flipH="1">
              <a:off x="5022389" y="4133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1" name="Google Shape;401;p40"/>
          <p:cNvGrpSpPr/>
          <p:nvPr/>
        </p:nvGrpSpPr>
        <p:grpSpPr>
          <a:xfrm>
            <a:off x="2824664" y="3957300"/>
            <a:ext cx="473400" cy="473400"/>
            <a:chOff x="2824664" y="3957300"/>
            <a:chExt cx="473400" cy="473400"/>
          </a:xfrm>
        </p:grpSpPr>
        <p:sp>
          <p:nvSpPr>
            <p:cNvPr id="402" name="Google Shape;402;p40"/>
            <p:cNvSpPr/>
            <p:nvPr/>
          </p:nvSpPr>
          <p:spPr>
            <a:xfrm rot="-2700000">
              <a:off x="2893992" y="4026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 flipH="1">
              <a:off x="2994314" y="4133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4" name="Google Shape;404;p40"/>
          <p:cNvSpPr txBox="1"/>
          <p:nvPr/>
        </p:nvSpPr>
        <p:spPr>
          <a:xfrm>
            <a:off x="137985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3377205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5436010" y="1537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241817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40"/>
          <p:cNvSpPr txBox="1"/>
          <p:nvPr/>
        </p:nvSpPr>
        <p:spPr>
          <a:xfrm>
            <a:off x="444625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40"/>
          <p:cNvSpPr txBox="1"/>
          <p:nvPr/>
        </p:nvSpPr>
        <p:spPr>
          <a:xfrm>
            <a:off x="6474335" y="4444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5" name="Google Shape;415;p4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6" name="Google Shape;416;p41"/>
          <p:cNvGraphicFramePr/>
          <p:nvPr/>
        </p:nvGraphicFramePr>
        <p:xfrm>
          <a:off x="2322650" y="520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{78275893-80FB-4B2B-A937-E5D6548B17F7}</a:tableStyleId>
              </a:tblPr>
              <a:tblGrid>
                <a:gridCol w="1092575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42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24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4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4294967295" type="ctrTitle"/>
          </p:nvPr>
        </p:nvSpPr>
        <p:spPr>
          <a:xfrm>
            <a:off x="2691650" y="440350"/>
            <a:ext cx="5571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accent3"/>
                </a:solidFill>
              </a:rPr>
              <a:t>HELLO!</a:t>
            </a:r>
            <a:endParaRPr sz="11000">
              <a:solidFill>
                <a:schemeClr val="accent3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2796050" y="2232675"/>
            <a:ext cx="5571300" cy="25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I am Jayden Smith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</a:t>
            </a:r>
            <a:endParaRPr b="1" sz="2400"/>
          </a:p>
        </p:txBody>
      </p:sp>
      <p:pic>
        <p:nvPicPr>
          <p:cNvPr descr="photo-1434030216411-0b793f4b4173.jpg" id="77" name="Google Shape;77;p15"/>
          <p:cNvPicPr preferRelativeResize="0"/>
          <p:nvPr/>
        </p:nvPicPr>
        <p:blipFill rotWithShape="1">
          <a:blip r:embed="rId3">
            <a:alphaModFix/>
          </a:blip>
          <a:srcRect b="0" l="28831" r="30600" t="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2" name="Google Shape;422;p42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42"/>
          <p:cNvSpPr/>
          <p:nvPr/>
        </p:nvSpPr>
        <p:spPr>
          <a:xfrm>
            <a:off x="2358850" y="1363400"/>
            <a:ext cx="31914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5682118" y="1363400"/>
            <a:ext cx="31914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WEAKNESSES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2"/>
          <p:cNvSpPr/>
          <p:nvPr/>
        </p:nvSpPr>
        <p:spPr>
          <a:xfrm>
            <a:off x="2358850" y="3121900"/>
            <a:ext cx="31914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42"/>
          <p:cNvSpPr/>
          <p:nvPr/>
        </p:nvSpPr>
        <p:spPr>
          <a:xfrm>
            <a:off x="5682118" y="3121900"/>
            <a:ext cx="31914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2"/>
          <p:cNvSpPr/>
          <p:nvPr/>
        </p:nvSpPr>
        <p:spPr>
          <a:xfrm>
            <a:off x="4335098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2"/>
          <p:cNvSpPr/>
          <p:nvPr/>
        </p:nvSpPr>
        <p:spPr>
          <a:xfrm rot="5400000">
            <a:off x="4482317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2"/>
          <p:cNvSpPr/>
          <p:nvPr/>
        </p:nvSpPr>
        <p:spPr>
          <a:xfrm rot="10800000">
            <a:off x="4482317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2"/>
          <p:cNvSpPr/>
          <p:nvPr/>
        </p:nvSpPr>
        <p:spPr>
          <a:xfrm rot="-5400000">
            <a:off x="4335098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2"/>
          <p:cNvSpPr/>
          <p:nvPr/>
        </p:nvSpPr>
        <p:spPr>
          <a:xfrm>
            <a:off x="4891573" y="2242577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32" name="Google Shape;432;p42"/>
          <p:cNvSpPr/>
          <p:nvPr/>
        </p:nvSpPr>
        <p:spPr>
          <a:xfrm>
            <a:off x="5880158" y="2250297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33" name="Google Shape;433;p42"/>
          <p:cNvSpPr/>
          <p:nvPr/>
        </p:nvSpPr>
        <p:spPr>
          <a:xfrm>
            <a:off x="4856987" y="33489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34" name="Google Shape;434;p42"/>
          <p:cNvSpPr/>
          <p:nvPr/>
        </p:nvSpPr>
        <p:spPr>
          <a:xfrm>
            <a:off x="5994417" y="33566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40" name="Google Shape;44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Activities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Resources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 Propositions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Relationships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Segments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Partners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 Structure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Revenue Streams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3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3" name="Google Shape;453;p43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54" name="Google Shape;454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43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57" name="Google Shape;457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4" name="Google Shape;464;p43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65" name="Google Shape;465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43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77" name="Google Shape;477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43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8" name="Google Shape;488;p44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9" name="Google Shape;489;p44"/>
          <p:cNvGrpSpPr/>
          <p:nvPr/>
        </p:nvGrpSpPr>
        <p:grpSpPr>
          <a:xfrm>
            <a:off x="2599092" y="1413043"/>
            <a:ext cx="3608219" cy="3243858"/>
            <a:chOff x="3778727" y="4460423"/>
            <a:chExt cx="720160" cy="647438"/>
          </a:xfrm>
        </p:grpSpPr>
        <p:sp>
          <p:nvSpPr>
            <p:cNvPr id="490" name="Google Shape;49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497" name="Google Shape;497;p44"/>
          <p:cNvCxnSpPr/>
          <p:nvPr/>
        </p:nvCxnSpPr>
        <p:spPr>
          <a:xfrm>
            <a:off x="61273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4"/>
          <p:cNvSpPr txBox="1"/>
          <p:nvPr/>
        </p:nvSpPr>
        <p:spPr>
          <a:xfrm>
            <a:off x="7245850" y="1778025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9" name="Google Shape;499;p44"/>
          <p:cNvCxnSpPr/>
          <p:nvPr/>
        </p:nvCxnSpPr>
        <p:spPr>
          <a:xfrm>
            <a:off x="59716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4"/>
          <p:cNvSpPr txBox="1"/>
          <p:nvPr/>
        </p:nvSpPr>
        <p:spPr>
          <a:xfrm>
            <a:off x="7245850" y="2259640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1" name="Google Shape;501;p44"/>
          <p:cNvCxnSpPr/>
          <p:nvPr/>
        </p:nvCxnSpPr>
        <p:spPr>
          <a:xfrm>
            <a:off x="57504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2" name="Google Shape;502;p44"/>
          <p:cNvSpPr txBox="1"/>
          <p:nvPr/>
        </p:nvSpPr>
        <p:spPr>
          <a:xfrm>
            <a:off x="7245850" y="2741255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3" name="Google Shape;503;p44"/>
          <p:cNvCxnSpPr/>
          <p:nvPr/>
        </p:nvCxnSpPr>
        <p:spPr>
          <a:xfrm>
            <a:off x="55620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4" name="Google Shape;504;p44"/>
          <p:cNvSpPr txBox="1"/>
          <p:nvPr/>
        </p:nvSpPr>
        <p:spPr>
          <a:xfrm>
            <a:off x="7245850" y="3222870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5" name="Google Shape;505;p44"/>
          <p:cNvCxnSpPr/>
          <p:nvPr/>
        </p:nvCxnSpPr>
        <p:spPr>
          <a:xfrm>
            <a:off x="53571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6" name="Google Shape;506;p44"/>
          <p:cNvSpPr txBox="1"/>
          <p:nvPr/>
        </p:nvSpPr>
        <p:spPr>
          <a:xfrm>
            <a:off x="7245850" y="3704485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7" name="Google Shape;507;p44"/>
          <p:cNvCxnSpPr/>
          <p:nvPr/>
        </p:nvCxnSpPr>
        <p:spPr>
          <a:xfrm>
            <a:off x="51441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8" name="Google Shape;508;p44"/>
          <p:cNvSpPr txBox="1"/>
          <p:nvPr/>
        </p:nvSpPr>
        <p:spPr>
          <a:xfrm>
            <a:off x="7245850" y="4186100"/>
            <a:ext cx="1466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Team Presentation</a:t>
            </a:r>
            <a:endParaRPr sz="1600"/>
          </a:p>
        </p:txBody>
      </p:sp>
      <p:sp>
        <p:nvSpPr>
          <p:cNvPr id="514" name="Google Shape;514;p45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5" name="Google Shape;515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3861875" y="2566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/>
        </p:nvSpPr>
        <p:spPr>
          <a:xfrm>
            <a:off x="3866900" y="18756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Imani Jackson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7" name="Google Shape;51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1600" y="2566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8" name="Google Shape;518;p45"/>
          <p:cNvSpPr txBox="1"/>
          <p:nvPr/>
        </p:nvSpPr>
        <p:spPr>
          <a:xfrm>
            <a:off x="5846625" y="1875675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Marcos Galán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9" name="Google Shape;519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3856850" y="26861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0" name="Google Shape;520;p45"/>
          <p:cNvSpPr txBox="1"/>
          <p:nvPr/>
        </p:nvSpPr>
        <p:spPr>
          <a:xfrm>
            <a:off x="3861875" y="43051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Ixchel Valdía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1" name="Google Shape;521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36575" y="268612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2" name="Google Shape;522;p45"/>
          <p:cNvSpPr txBox="1"/>
          <p:nvPr/>
        </p:nvSpPr>
        <p:spPr>
          <a:xfrm>
            <a:off x="5841600" y="430515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Nils Årud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28" name="Google Shape;528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0" name="Google Shape;530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76" name="Google Shape;576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7" name="Google Shape;577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9" name="Google Shape;599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0" name="Google Shape;600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1" name="Google Shape;601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LOW VALUE 1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VALUE 1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3" name="Google Shape;603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LOW VALUE 2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VALUE 2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5" name="Google Shape;605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Our company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1" name="Google Shape;611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7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7" name="Google Shape;617;p4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8" name="Google Shape;618;p47"/>
          <p:cNvGraphicFramePr/>
          <p:nvPr/>
        </p:nvGraphicFramePr>
        <p:xfrm>
          <a:off x="2490825" y="552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{0999F06B-E38B-4999-B8D7-561057109AFA}</a:tableStyleId>
              </a:tblPr>
              <a:tblGrid>
                <a:gridCol w="695625"/>
                <a:gridCol w="797325"/>
                <a:gridCol w="797325"/>
                <a:gridCol w="797325"/>
                <a:gridCol w="797325"/>
                <a:gridCol w="797325"/>
                <a:gridCol w="797325"/>
                <a:gridCol w="797325"/>
              </a:tblGrid>
              <a:tr h="428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grpSp>
        <p:nvGrpSpPr>
          <p:cNvPr id="624" name="Google Shape;624;p48"/>
          <p:cNvGrpSpPr/>
          <p:nvPr/>
        </p:nvGrpSpPr>
        <p:grpSpPr>
          <a:xfrm>
            <a:off x="3168147" y="333019"/>
            <a:ext cx="342903" cy="447293"/>
            <a:chOff x="590250" y="244200"/>
            <a:chExt cx="407975" cy="532175"/>
          </a:xfrm>
        </p:grpSpPr>
        <p:sp>
          <p:nvSpPr>
            <p:cNvPr id="625" name="Google Shape;625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48"/>
          <p:cNvGrpSpPr/>
          <p:nvPr/>
        </p:nvGrpSpPr>
        <p:grpSpPr>
          <a:xfrm>
            <a:off x="3720839" y="399041"/>
            <a:ext cx="372594" cy="310144"/>
            <a:chOff x="1247825" y="322750"/>
            <a:chExt cx="443300" cy="369000"/>
          </a:xfrm>
        </p:grpSpPr>
        <p:sp>
          <p:nvSpPr>
            <p:cNvPr id="640" name="Google Shape;640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48"/>
          <p:cNvGrpSpPr/>
          <p:nvPr/>
        </p:nvGrpSpPr>
        <p:grpSpPr>
          <a:xfrm>
            <a:off x="4294017" y="397507"/>
            <a:ext cx="356204" cy="313212"/>
            <a:chOff x="1929775" y="320925"/>
            <a:chExt cx="423800" cy="372650"/>
          </a:xfrm>
        </p:grpSpPr>
        <p:sp>
          <p:nvSpPr>
            <p:cNvPr id="646" name="Google Shape;646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1" name="Google Shape;651;p48"/>
          <p:cNvSpPr/>
          <p:nvPr/>
        </p:nvSpPr>
        <p:spPr>
          <a:xfrm>
            <a:off x="48913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54762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3" name="Google Shape;653;p48"/>
          <p:cNvGrpSpPr/>
          <p:nvPr/>
        </p:nvGrpSpPr>
        <p:grpSpPr>
          <a:xfrm>
            <a:off x="6563662" y="362185"/>
            <a:ext cx="336767" cy="383835"/>
            <a:chOff x="4630125" y="278900"/>
            <a:chExt cx="400675" cy="456675"/>
          </a:xfrm>
        </p:grpSpPr>
        <p:sp>
          <p:nvSpPr>
            <p:cNvPr id="654" name="Google Shape;654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48"/>
          <p:cNvSpPr/>
          <p:nvPr/>
        </p:nvSpPr>
        <p:spPr>
          <a:xfrm>
            <a:off x="7104252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48"/>
          <p:cNvGrpSpPr/>
          <p:nvPr/>
        </p:nvGrpSpPr>
        <p:grpSpPr>
          <a:xfrm>
            <a:off x="3173274" y="908741"/>
            <a:ext cx="342882" cy="418128"/>
            <a:chOff x="596350" y="929175"/>
            <a:chExt cx="407950" cy="497475"/>
          </a:xfrm>
        </p:grpSpPr>
        <p:sp>
          <p:nvSpPr>
            <p:cNvPr id="660" name="Google Shape;660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8"/>
          <p:cNvGrpSpPr/>
          <p:nvPr/>
        </p:nvGrpSpPr>
        <p:grpSpPr>
          <a:xfrm>
            <a:off x="4297590" y="969656"/>
            <a:ext cx="349060" cy="298882"/>
            <a:chOff x="1934025" y="1001650"/>
            <a:chExt cx="415300" cy="355600"/>
          </a:xfrm>
        </p:grpSpPr>
        <p:sp>
          <p:nvSpPr>
            <p:cNvPr id="668" name="Google Shape;668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48"/>
          <p:cNvSpPr/>
          <p:nvPr/>
        </p:nvSpPr>
        <p:spPr>
          <a:xfrm>
            <a:off x="4861648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54271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5997270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65735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48"/>
          <p:cNvGrpSpPr/>
          <p:nvPr/>
        </p:nvGrpSpPr>
        <p:grpSpPr>
          <a:xfrm>
            <a:off x="7121985" y="947131"/>
            <a:ext cx="350068" cy="350573"/>
            <a:chOff x="5294400" y="974850"/>
            <a:chExt cx="416500" cy="417100"/>
          </a:xfrm>
        </p:grpSpPr>
        <p:sp>
          <p:nvSpPr>
            <p:cNvPr id="677" name="Google Shape;677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7645007" y="907732"/>
            <a:ext cx="433992" cy="422729"/>
            <a:chOff x="5916675" y="927975"/>
            <a:chExt cx="516350" cy="502950"/>
          </a:xfrm>
        </p:grpSpPr>
        <p:sp>
          <p:nvSpPr>
            <p:cNvPr id="680" name="Google Shape;680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3146651" y="1557145"/>
            <a:ext cx="391001" cy="264085"/>
            <a:chOff x="564675" y="1700625"/>
            <a:chExt cx="465200" cy="314200"/>
          </a:xfrm>
        </p:grpSpPr>
        <p:sp>
          <p:nvSpPr>
            <p:cNvPr id="683" name="Google Shape;683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8"/>
          <p:cNvGrpSpPr/>
          <p:nvPr/>
        </p:nvGrpSpPr>
        <p:grpSpPr>
          <a:xfrm>
            <a:off x="3711635" y="1492657"/>
            <a:ext cx="391001" cy="382827"/>
            <a:chOff x="1236875" y="1623900"/>
            <a:chExt cx="465200" cy="455475"/>
          </a:xfrm>
        </p:grpSpPr>
        <p:sp>
          <p:nvSpPr>
            <p:cNvPr id="687" name="Google Shape;687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8"/>
          <p:cNvGrpSpPr/>
          <p:nvPr/>
        </p:nvGrpSpPr>
        <p:grpSpPr>
          <a:xfrm>
            <a:off x="4288890" y="1500852"/>
            <a:ext cx="366458" cy="366437"/>
            <a:chOff x="1923675" y="1633650"/>
            <a:chExt cx="436000" cy="435975"/>
          </a:xfrm>
        </p:grpSpPr>
        <p:sp>
          <p:nvSpPr>
            <p:cNvPr id="695" name="Google Shape;695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8"/>
          <p:cNvGrpSpPr/>
          <p:nvPr/>
        </p:nvGrpSpPr>
        <p:grpSpPr>
          <a:xfrm>
            <a:off x="4852341" y="1499318"/>
            <a:ext cx="369505" cy="369505"/>
            <a:chOff x="2594050" y="1631825"/>
            <a:chExt cx="439625" cy="439625"/>
          </a:xfrm>
        </p:grpSpPr>
        <p:sp>
          <p:nvSpPr>
            <p:cNvPr id="702" name="Google Shape;702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48"/>
          <p:cNvSpPr/>
          <p:nvPr/>
        </p:nvSpPr>
        <p:spPr>
          <a:xfrm>
            <a:off x="54337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8"/>
          <p:cNvGrpSpPr/>
          <p:nvPr/>
        </p:nvGrpSpPr>
        <p:grpSpPr>
          <a:xfrm>
            <a:off x="6017106" y="1471687"/>
            <a:ext cx="299911" cy="424768"/>
            <a:chOff x="3979850" y="1598950"/>
            <a:chExt cx="356825" cy="505375"/>
          </a:xfrm>
        </p:grpSpPr>
        <p:sp>
          <p:nvSpPr>
            <p:cNvPr id="708" name="Google Shape;708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8"/>
          <p:cNvGrpSpPr/>
          <p:nvPr/>
        </p:nvGrpSpPr>
        <p:grpSpPr>
          <a:xfrm>
            <a:off x="6534496" y="1562776"/>
            <a:ext cx="395098" cy="242589"/>
            <a:chOff x="4595425" y="1707325"/>
            <a:chExt cx="470075" cy="288625"/>
          </a:xfrm>
        </p:grpSpPr>
        <p:sp>
          <p:nvSpPr>
            <p:cNvPr id="711" name="Google Shape;711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7118413" y="1503416"/>
            <a:ext cx="357234" cy="361310"/>
            <a:chOff x="5290150" y="1636700"/>
            <a:chExt cx="425025" cy="429875"/>
          </a:xfrm>
        </p:grpSpPr>
        <p:sp>
          <p:nvSpPr>
            <p:cNvPr id="717" name="Google Shape;717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7682367" y="1492657"/>
            <a:ext cx="359272" cy="376691"/>
            <a:chOff x="5961125" y="1623900"/>
            <a:chExt cx="427450" cy="448175"/>
          </a:xfrm>
        </p:grpSpPr>
        <p:sp>
          <p:nvSpPr>
            <p:cNvPr id="720" name="Google Shape;720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8"/>
          <p:cNvGrpSpPr/>
          <p:nvPr/>
        </p:nvGrpSpPr>
        <p:grpSpPr>
          <a:xfrm>
            <a:off x="8235059" y="1502386"/>
            <a:ext cx="383835" cy="363369"/>
            <a:chOff x="6618700" y="1635475"/>
            <a:chExt cx="456675" cy="432325"/>
          </a:xfrm>
        </p:grpSpPr>
        <p:sp>
          <p:nvSpPr>
            <p:cNvPr id="728" name="Google Shape;728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3190147" y="2085798"/>
            <a:ext cx="304009" cy="326513"/>
            <a:chOff x="616425" y="2329600"/>
            <a:chExt cx="361700" cy="388475"/>
          </a:xfrm>
        </p:grpSpPr>
        <p:sp>
          <p:nvSpPr>
            <p:cNvPr id="734" name="Google Shape;734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3746957" y="2088866"/>
            <a:ext cx="320378" cy="320378"/>
            <a:chOff x="1278900" y="2333250"/>
            <a:chExt cx="381175" cy="381175"/>
          </a:xfrm>
        </p:grpSpPr>
        <p:sp>
          <p:nvSpPr>
            <p:cNvPr id="743" name="Google Shape;743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4311920" y="2088866"/>
            <a:ext cx="320399" cy="320378"/>
            <a:chOff x="1951075" y="2333250"/>
            <a:chExt cx="381200" cy="381175"/>
          </a:xfrm>
        </p:grpSpPr>
        <p:sp>
          <p:nvSpPr>
            <p:cNvPr id="748" name="Google Shape;748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8"/>
          <p:cNvGrpSpPr/>
          <p:nvPr/>
        </p:nvGrpSpPr>
        <p:grpSpPr>
          <a:xfrm>
            <a:off x="4876904" y="2088866"/>
            <a:ext cx="320378" cy="320378"/>
            <a:chOff x="2623275" y="2333250"/>
            <a:chExt cx="381175" cy="381175"/>
          </a:xfrm>
        </p:grpSpPr>
        <p:sp>
          <p:nvSpPr>
            <p:cNvPr id="753" name="Google Shape;753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5516609" y="2033603"/>
            <a:ext cx="170937" cy="426827"/>
            <a:chOff x="3384375" y="2267500"/>
            <a:chExt cx="203375" cy="507825"/>
          </a:xfrm>
        </p:grpSpPr>
        <p:sp>
          <p:nvSpPr>
            <p:cNvPr id="758" name="Google Shape;758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8"/>
          <p:cNvGrpSpPr/>
          <p:nvPr/>
        </p:nvGrpSpPr>
        <p:grpSpPr>
          <a:xfrm>
            <a:off x="6661916" y="2087836"/>
            <a:ext cx="140237" cy="318339"/>
            <a:chOff x="4747025" y="2332025"/>
            <a:chExt cx="166850" cy="378750"/>
          </a:xfrm>
        </p:grpSpPr>
        <p:sp>
          <p:nvSpPr>
            <p:cNvPr id="761" name="Google Shape;761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8"/>
          <p:cNvGrpSpPr/>
          <p:nvPr/>
        </p:nvGrpSpPr>
        <p:grpSpPr>
          <a:xfrm>
            <a:off x="6094389" y="2035641"/>
            <a:ext cx="145343" cy="422729"/>
            <a:chOff x="4071800" y="2269925"/>
            <a:chExt cx="172925" cy="502950"/>
          </a:xfrm>
        </p:grpSpPr>
        <p:sp>
          <p:nvSpPr>
            <p:cNvPr id="764" name="Google Shape;764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48"/>
          <p:cNvSpPr/>
          <p:nvPr/>
        </p:nvSpPr>
        <p:spPr>
          <a:xfrm>
            <a:off x="71370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48"/>
          <p:cNvGrpSpPr/>
          <p:nvPr/>
        </p:nvGrpSpPr>
        <p:grpSpPr>
          <a:xfrm>
            <a:off x="7692096" y="2086302"/>
            <a:ext cx="345971" cy="325505"/>
            <a:chOff x="5972700" y="2330200"/>
            <a:chExt cx="411625" cy="387275"/>
          </a:xfrm>
        </p:grpSpPr>
        <p:sp>
          <p:nvSpPr>
            <p:cNvPr id="768" name="Google Shape;768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3287393" y="2614431"/>
            <a:ext cx="109538" cy="399195"/>
            <a:chOff x="732125" y="2958550"/>
            <a:chExt cx="130325" cy="474950"/>
          </a:xfrm>
        </p:grpSpPr>
        <p:sp>
          <p:nvSpPr>
            <p:cNvPr id="771" name="Google Shape;771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8"/>
          <p:cNvSpPr/>
          <p:nvPr/>
        </p:nvSpPr>
        <p:spPr>
          <a:xfrm>
            <a:off x="43043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8"/>
          <p:cNvSpPr/>
          <p:nvPr/>
        </p:nvSpPr>
        <p:spPr>
          <a:xfrm>
            <a:off x="37828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48"/>
          <p:cNvGrpSpPr/>
          <p:nvPr/>
        </p:nvGrpSpPr>
        <p:grpSpPr>
          <a:xfrm>
            <a:off x="4843137" y="2627227"/>
            <a:ext cx="387933" cy="367467"/>
            <a:chOff x="2583100" y="2973775"/>
            <a:chExt cx="461550" cy="437200"/>
          </a:xfrm>
        </p:grpSpPr>
        <p:sp>
          <p:nvSpPr>
            <p:cNvPr id="782" name="Google Shape;782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p48"/>
          <p:cNvSpPr/>
          <p:nvPr/>
        </p:nvSpPr>
        <p:spPr>
          <a:xfrm>
            <a:off x="65540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5" name="Google Shape;785;p48"/>
          <p:cNvGrpSpPr/>
          <p:nvPr/>
        </p:nvGrpSpPr>
        <p:grpSpPr>
          <a:xfrm>
            <a:off x="7082586" y="2655384"/>
            <a:ext cx="435022" cy="323445"/>
            <a:chOff x="5247525" y="3007275"/>
            <a:chExt cx="517575" cy="384825"/>
          </a:xfrm>
        </p:grpSpPr>
        <p:sp>
          <p:nvSpPr>
            <p:cNvPr id="786" name="Google Shape;786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8"/>
          <p:cNvGrpSpPr/>
          <p:nvPr/>
        </p:nvGrpSpPr>
        <p:grpSpPr>
          <a:xfrm>
            <a:off x="5993572" y="2636956"/>
            <a:ext cx="342882" cy="350068"/>
            <a:chOff x="3951850" y="2985350"/>
            <a:chExt cx="407950" cy="416500"/>
          </a:xfrm>
        </p:grpSpPr>
        <p:sp>
          <p:nvSpPr>
            <p:cNvPr id="789" name="Google Shape;789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8"/>
          <p:cNvGrpSpPr/>
          <p:nvPr/>
        </p:nvGrpSpPr>
        <p:grpSpPr>
          <a:xfrm>
            <a:off x="3150244" y="3226504"/>
            <a:ext cx="397136" cy="305017"/>
            <a:chOff x="568950" y="3686775"/>
            <a:chExt cx="472500" cy="362900"/>
          </a:xfrm>
        </p:grpSpPr>
        <p:sp>
          <p:nvSpPr>
            <p:cNvPr id="794" name="Google Shape;794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48"/>
          <p:cNvSpPr/>
          <p:nvPr/>
        </p:nvSpPr>
        <p:spPr>
          <a:xfrm>
            <a:off x="77270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48"/>
          <p:cNvGrpSpPr/>
          <p:nvPr/>
        </p:nvGrpSpPr>
        <p:grpSpPr>
          <a:xfrm>
            <a:off x="3718296" y="3252097"/>
            <a:ext cx="377700" cy="253852"/>
            <a:chOff x="1244800" y="3717225"/>
            <a:chExt cx="449375" cy="302025"/>
          </a:xfrm>
        </p:grpSpPr>
        <p:sp>
          <p:nvSpPr>
            <p:cNvPr id="799" name="Google Shape;799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4288386" y="3232639"/>
            <a:ext cx="367467" cy="287115"/>
            <a:chOff x="1923075" y="3694075"/>
            <a:chExt cx="437200" cy="341600"/>
          </a:xfrm>
        </p:grpSpPr>
        <p:sp>
          <p:nvSpPr>
            <p:cNvPr id="806" name="Google Shape;806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8"/>
          <p:cNvGrpSpPr/>
          <p:nvPr/>
        </p:nvGrpSpPr>
        <p:grpSpPr>
          <a:xfrm>
            <a:off x="4856942" y="3228038"/>
            <a:ext cx="360301" cy="295814"/>
            <a:chOff x="2599525" y="3688600"/>
            <a:chExt cx="428675" cy="351950"/>
          </a:xfrm>
        </p:grpSpPr>
        <p:sp>
          <p:nvSpPr>
            <p:cNvPr id="816" name="Google Shape;816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5439325" y="3207571"/>
            <a:ext cx="333700" cy="329077"/>
            <a:chOff x="3292425" y="3664250"/>
            <a:chExt cx="397025" cy="391525"/>
          </a:xfrm>
        </p:grpSpPr>
        <p:sp>
          <p:nvSpPr>
            <p:cNvPr id="820" name="Google Shape;820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5977182" y="3250038"/>
            <a:ext cx="369526" cy="268183"/>
            <a:chOff x="3932350" y="3714775"/>
            <a:chExt cx="439650" cy="319075"/>
          </a:xfrm>
        </p:grpSpPr>
        <p:sp>
          <p:nvSpPr>
            <p:cNvPr id="824" name="Google Shape;824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6542166" y="3250038"/>
            <a:ext cx="369505" cy="268183"/>
            <a:chOff x="4604550" y="3714775"/>
            <a:chExt cx="439625" cy="319075"/>
          </a:xfrm>
        </p:grpSpPr>
        <p:sp>
          <p:nvSpPr>
            <p:cNvPr id="830" name="Google Shape;830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8"/>
          <p:cNvGrpSpPr/>
          <p:nvPr/>
        </p:nvGrpSpPr>
        <p:grpSpPr>
          <a:xfrm>
            <a:off x="7120451" y="3222406"/>
            <a:ext cx="353136" cy="313738"/>
            <a:chOff x="5292575" y="3681900"/>
            <a:chExt cx="420150" cy="373275"/>
          </a:xfrm>
        </p:grpSpPr>
        <p:sp>
          <p:nvSpPr>
            <p:cNvPr id="833" name="Google Shape;833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7665473" y="3182482"/>
            <a:ext cx="393060" cy="393060"/>
            <a:chOff x="5941025" y="3634400"/>
            <a:chExt cx="467650" cy="467650"/>
          </a:xfrm>
        </p:grpSpPr>
        <p:sp>
          <p:nvSpPr>
            <p:cNvPr id="841" name="Google Shape;841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8255546" y="3207571"/>
            <a:ext cx="342882" cy="342903"/>
            <a:chOff x="6643075" y="3664250"/>
            <a:chExt cx="407950" cy="407975"/>
          </a:xfrm>
        </p:grpSpPr>
        <p:sp>
          <p:nvSpPr>
            <p:cNvPr id="848" name="Google Shape;848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3156380" y="3758225"/>
            <a:ext cx="371564" cy="371543"/>
            <a:chOff x="576250" y="4319400"/>
            <a:chExt cx="442075" cy="442050"/>
          </a:xfrm>
        </p:grpSpPr>
        <p:sp>
          <p:nvSpPr>
            <p:cNvPr id="851" name="Google Shape;851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8"/>
          <p:cNvSpPr/>
          <p:nvPr/>
        </p:nvSpPr>
        <p:spPr>
          <a:xfrm>
            <a:off x="37060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8"/>
          <p:cNvSpPr/>
          <p:nvPr/>
        </p:nvSpPr>
        <p:spPr>
          <a:xfrm>
            <a:off x="59967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48"/>
          <p:cNvSpPr/>
          <p:nvPr/>
        </p:nvSpPr>
        <p:spPr>
          <a:xfrm>
            <a:off x="54317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8"/>
          <p:cNvSpPr/>
          <p:nvPr/>
        </p:nvSpPr>
        <p:spPr>
          <a:xfrm>
            <a:off x="65602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8"/>
          <p:cNvGrpSpPr/>
          <p:nvPr/>
        </p:nvGrpSpPr>
        <p:grpSpPr>
          <a:xfrm>
            <a:off x="7099985" y="3777157"/>
            <a:ext cx="394068" cy="325505"/>
            <a:chOff x="5268225" y="4341925"/>
            <a:chExt cx="468850" cy="387275"/>
          </a:xfrm>
        </p:grpSpPr>
        <p:sp>
          <p:nvSpPr>
            <p:cNvPr id="860" name="Google Shape;860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8"/>
          <p:cNvGrpSpPr/>
          <p:nvPr/>
        </p:nvGrpSpPr>
        <p:grpSpPr>
          <a:xfrm>
            <a:off x="7684931" y="3766924"/>
            <a:ext cx="354145" cy="354145"/>
            <a:chOff x="5964175" y="4329750"/>
            <a:chExt cx="421350" cy="421350"/>
          </a:xfrm>
        </p:grpSpPr>
        <p:sp>
          <p:nvSpPr>
            <p:cNvPr id="869" name="Google Shape;869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3720839" y="4331908"/>
            <a:ext cx="372594" cy="360301"/>
            <a:chOff x="1247825" y="5001950"/>
            <a:chExt cx="443300" cy="428675"/>
          </a:xfrm>
        </p:grpSpPr>
        <p:sp>
          <p:nvSpPr>
            <p:cNvPr id="872" name="Google Shape;872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8"/>
          <p:cNvGrpSpPr/>
          <p:nvPr/>
        </p:nvGrpSpPr>
        <p:grpSpPr>
          <a:xfrm>
            <a:off x="4319085" y="4313985"/>
            <a:ext cx="306068" cy="389992"/>
            <a:chOff x="1959600" y="4980625"/>
            <a:chExt cx="364150" cy="464000"/>
          </a:xfrm>
        </p:grpSpPr>
        <p:sp>
          <p:nvSpPr>
            <p:cNvPr id="879" name="Google Shape;879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8"/>
          <p:cNvGrpSpPr/>
          <p:nvPr/>
        </p:nvGrpSpPr>
        <p:grpSpPr>
          <a:xfrm>
            <a:off x="4861565" y="4328840"/>
            <a:ext cx="351077" cy="360806"/>
            <a:chOff x="2605025" y="4998300"/>
            <a:chExt cx="417700" cy="429275"/>
          </a:xfrm>
        </p:grpSpPr>
        <p:sp>
          <p:nvSpPr>
            <p:cNvPr id="887" name="Google Shape;887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48"/>
          <p:cNvGrpSpPr/>
          <p:nvPr/>
        </p:nvGrpSpPr>
        <p:grpSpPr>
          <a:xfrm>
            <a:off x="5392257" y="4331908"/>
            <a:ext cx="419662" cy="349543"/>
            <a:chOff x="3236425" y="5001950"/>
            <a:chExt cx="499300" cy="415875"/>
          </a:xfrm>
        </p:grpSpPr>
        <p:sp>
          <p:nvSpPr>
            <p:cNvPr id="891" name="Google Shape;891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6007377" y="4313985"/>
            <a:ext cx="319369" cy="380263"/>
            <a:chOff x="3968275" y="4980625"/>
            <a:chExt cx="379975" cy="452425"/>
          </a:xfrm>
        </p:grpSpPr>
        <p:sp>
          <p:nvSpPr>
            <p:cNvPr id="898" name="Google Shape;898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7662910" y="4398938"/>
            <a:ext cx="404323" cy="220085"/>
            <a:chOff x="5937975" y="5081700"/>
            <a:chExt cx="481050" cy="261850"/>
          </a:xfrm>
        </p:grpSpPr>
        <p:sp>
          <p:nvSpPr>
            <p:cNvPr id="902" name="Google Shape;902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8281118" y="4356472"/>
            <a:ext cx="290183" cy="333678"/>
            <a:chOff x="6673500" y="5031175"/>
            <a:chExt cx="345250" cy="397000"/>
          </a:xfrm>
        </p:grpSpPr>
        <p:sp>
          <p:nvSpPr>
            <p:cNvPr id="906" name="Google Shape;906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5973105" y="381117"/>
            <a:ext cx="387933" cy="345971"/>
            <a:chOff x="3927500" y="301425"/>
            <a:chExt cx="461550" cy="411625"/>
          </a:xfrm>
        </p:grpSpPr>
        <p:sp>
          <p:nvSpPr>
            <p:cNvPr id="912" name="Google Shape;912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8260652" y="387778"/>
            <a:ext cx="332670" cy="332670"/>
            <a:chOff x="6649150" y="309350"/>
            <a:chExt cx="395800" cy="395800"/>
          </a:xfrm>
        </p:grpSpPr>
        <p:sp>
          <p:nvSpPr>
            <p:cNvPr id="940" name="Google Shape;940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3" name="Google Shape;963;p48"/>
          <p:cNvGrpSpPr/>
          <p:nvPr/>
        </p:nvGrpSpPr>
        <p:grpSpPr>
          <a:xfrm>
            <a:off x="7693105" y="395448"/>
            <a:ext cx="337797" cy="319873"/>
            <a:chOff x="5973900" y="318475"/>
            <a:chExt cx="401900" cy="380575"/>
          </a:xfrm>
        </p:grpSpPr>
        <p:sp>
          <p:nvSpPr>
            <p:cNvPr id="964" name="Google Shape;964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3738258" y="908741"/>
            <a:ext cx="342882" cy="418128"/>
            <a:chOff x="1268550" y="929175"/>
            <a:chExt cx="407950" cy="497475"/>
          </a:xfrm>
        </p:grpSpPr>
        <p:sp>
          <p:nvSpPr>
            <p:cNvPr id="979" name="Google Shape;979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8224322" y="924605"/>
            <a:ext cx="405331" cy="388962"/>
            <a:chOff x="6605925" y="948050"/>
            <a:chExt cx="482250" cy="462775"/>
          </a:xfrm>
        </p:grpSpPr>
        <p:sp>
          <p:nvSpPr>
            <p:cNvPr id="983" name="Google Shape;983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8319004" y="2076574"/>
            <a:ext cx="215966" cy="342399"/>
            <a:chOff x="6718575" y="2318625"/>
            <a:chExt cx="256950" cy="407375"/>
          </a:xfrm>
        </p:grpSpPr>
        <p:sp>
          <p:nvSpPr>
            <p:cNvPr id="990" name="Google Shape;990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5420393" y="2703482"/>
            <a:ext cx="363369" cy="221115"/>
            <a:chOff x="3269900" y="3064500"/>
            <a:chExt cx="432325" cy="263075"/>
          </a:xfrm>
        </p:grpSpPr>
        <p:sp>
          <p:nvSpPr>
            <p:cNvPr id="999" name="Google Shape;999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8294419" y="2635926"/>
            <a:ext cx="265115" cy="372594"/>
            <a:chOff x="6689325" y="2984125"/>
            <a:chExt cx="315425" cy="443300"/>
          </a:xfrm>
        </p:grpSpPr>
        <p:sp>
          <p:nvSpPr>
            <p:cNvPr id="1003" name="Google Shape;1003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>
            <a:off x="4343145" y="3730594"/>
            <a:ext cx="256416" cy="414535"/>
            <a:chOff x="1988225" y="4286525"/>
            <a:chExt cx="305075" cy="493200"/>
          </a:xfrm>
        </p:grpSpPr>
        <p:sp>
          <p:nvSpPr>
            <p:cNvPr id="1009" name="Google Shape;1009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48"/>
          <p:cNvGrpSpPr/>
          <p:nvPr/>
        </p:nvGrpSpPr>
        <p:grpSpPr>
          <a:xfrm>
            <a:off x="4887137" y="3759759"/>
            <a:ext cx="309640" cy="392030"/>
            <a:chOff x="2635450" y="4321225"/>
            <a:chExt cx="368400" cy="466425"/>
          </a:xfrm>
        </p:grpSpPr>
        <p:sp>
          <p:nvSpPr>
            <p:cNvPr id="1017" name="Google Shape;1017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8255546" y="3750030"/>
            <a:ext cx="342882" cy="383835"/>
            <a:chOff x="6643075" y="4309650"/>
            <a:chExt cx="407950" cy="456675"/>
          </a:xfrm>
        </p:grpSpPr>
        <p:sp>
          <p:nvSpPr>
            <p:cNvPr id="1024" name="Google Shape;1024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3" name="Google Shape;1033;p48"/>
          <p:cNvGrpSpPr/>
          <p:nvPr/>
        </p:nvGrpSpPr>
        <p:grpSpPr>
          <a:xfrm>
            <a:off x="7070819" y="4291984"/>
            <a:ext cx="452420" cy="433992"/>
            <a:chOff x="5233525" y="4954450"/>
            <a:chExt cx="538275" cy="516350"/>
          </a:xfrm>
        </p:grpSpPr>
        <p:sp>
          <p:nvSpPr>
            <p:cNvPr id="1034" name="Google Shape;1034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6501738" y="4299654"/>
            <a:ext cx="460615" cy="418653"/>
            <a:chOff x="4556450" y="4963575"/>
            <a:chExt cx="548025" cy="498100"/>
          </a:xfrm>
        </p:grpSpPr>
        <p:sp>
          <p:nvSpPr>
            <p:cNvPr id="1046" name="Google Shape;1046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8"/>
          <p:cNvGrpSpPr/>
          <p:nvPr/>
        </p:nvGrpSpPr>
        <p:grpSpPr>
          <a:xfrm>
            <a:off x="3119020" y="4390239"/>
            <a:ext cx="445255" cy="246182"/>
            <a:chOff x="531800" y="5071350"/>
            <a:chExt cx="529750" cy="292900"/>
          </a:xfrm>
        </p:grpSpPr>
        <p:sp>
          <p:nvSpPr>
            <p:cNvPr id="1052" name="Google Shape;1052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9" name="Google Shape;1059;p48"/>
          <p:cNvSpPr txBox="1"/>
          <p:nvPr/>
        </p:nvSpPr>
        <p:spPr>
          <a:xfrm>
            <a:off x="173650" y="15571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Roboto"/>
              <a:buChar char="●"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60" name="Google Shape;1060;p48"/>
          <p:cNvGrpSpPr/>
          <p:nvPr/>
        </p:nvGrpSpPr>
        <p:grpSpPr>
          <a:xfrm>
            <a:off x="1168970" y="3048475"/>
            <a:ext cx="433992" cy="422729"/>
            <a:chOff x="5916675" y="927975"/>
            <a:chExt cx="516350" cy="502950"/>
          </a:xfrm>
        </p:grpSpPr>
        <p:sp>
          <p:nvSpPr>
            <p:cNvPr id="1061" name="Google Shape;106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3" name="Google Shape;1063;p48"/>
          <p:cNvGrpSpPr/>
          <p:nvPr/>
        </p:nvGrpSpPr>
        <p:grpSpPr>
          <a:xfrm>
            <a:off x="284989" y="3754377"/>
            <a:ext cx="1079481" cy="1051467"/>
            <a:chOff x="5916675" y="927975"/>
            <a:chExt cx="516350" cy="502950"/>
          </a:xfrm>
        </p:grpSpPr>
        <p:sp>
          <p:nvSpPr>
            <p:cNvPr id="1064" name="Google Shape;1064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8"/>
          <p:cNvGrpSpPr/>
          <p:nvPr/>
        </p:nvGrpSpPr>
        <p:grpSpPr>
          <a:xfrm>
            <a:off x="285132" y="3048475"/>
            <a:ext cx="433992" cy="422729"/>
            <a:chOff x="5916675" y="927975"/>
            <a:chExt cx="516350" cy="502950"/>
          </a:xfrm>
        </p:grpSpPr>
        <p:sp>
          <p:nvSpPr>
            <p:cNvPr id="1067" name="Google Shape;1067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9" name="Google Shape;1069;p48"/>
          <p:cNvSpPr/>
          <p:nvPr/>
        </p:nvSpPr>
        <p:spPr>
          <a:xfrm>
            <a:off x="1361130" y="32848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8"/>
          <p:cNvSpPr/>
          <p:nvPr/>
        </p:nvSpPr>
        <p:spPr>
          <a:xfrm>
            <a:off x="477293" y="32848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8"/>
          <p:cNvSpPr/>
          <p:nvPr/>
        </p:nvSpPr>
        <p:spPr>
          <a:xfrm>
            <a:off x="762828" y="43423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77" name="Google Shape;107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4" name="Google Shape;108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89" name="Google Shape;108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3" name="Google Shape;109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99" name="Google Shape;109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3" name="Google Shape;110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08" name="Google Shape;110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4" name="Google Shape;111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1" name="Google Shape;112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4" name="Google Shape;112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28" name="Google Shape;112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35" name="Google Shape;113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1" name="Google Shape;114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45" name="Google Shape;114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46" name="Google Shape;114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6" name="Google Shape;115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3" name="Google Shape;116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68" name="Google Shape;116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4" name="Google Shape;117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1" name="Google Shape;118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86" name="Google Shape;118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1" name="Google Shape;119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7" name="Google Shape;119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7" name="Google Shape;120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08" name="Google Shape;120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1" name="Google Shape;121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2" name="Google Shape;121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3" name="Google Shape;122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7" name="Google Shape;122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28" name="Google Shape;122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8" name="Google Shape;123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39" name="Google Shape;123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47" name="Google Shape;124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2" name="Google Shape;125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57" name="Google Shape;125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3" name="Google Shape;126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0" name="Google Shape;127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4" name="Google Shape;127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0" name="Google Shape;128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87" name="Google Shape;128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1" name="Google Shape;129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96" name="Google Shape;129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3" name="Google Shape;130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1" name="Google Shape;131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16" name="Google Shape;131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0" name="Google Shape;132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4" name="Google Shape;132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29" name="Google Shape;132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4" name="Google Shape;133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0" name="Google Shape;134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47" name="Google Shape;134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55" name="Google Shape;135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68" name="Google Shape;136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3" name="Google Shape;137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6" name="Google Shape;137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77" name="Google Shape;137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4" name="Google Shape;138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3" name="Google Shape;139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5" name="Google Shape;140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06" name="Google Shape;140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8" name="Google Shape;141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19" name="Google Shape;141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2" name="Google Shape;143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39" name="Google Shape;143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55" name="Google Shape;145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56" name="Google Shape;145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9" name="Google Shape;145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0" name="Google Shape;146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3" name="Google Shape;146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4" name="Google Shape;146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7" name="Google Shape;146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68" name="Google Shape;146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1" name="Google Shape;147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2" name="Google Shape;147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0" name="Google Shape;148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1" name="Google Shape;148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06" name="Google Shape;150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07" name="Google Shape;150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9" name="Google Shape;150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0" name="Google Shape;151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2" name="Google Shape;151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3" name="Google Shape;151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5" name="Google Shape;151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Diagrams and infographics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516" name="Google Shape;1516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17" name="Google Shape;1517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5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6" name="Google Shape;1526;p50"/>
          <p:cNvSpPr txBox="1"/>
          <p:nvPr/>
        </p:nvSpPr>
        <p:spPr>
          <a:xfrm>
            <a:off x="2049950" y="457075"/>
            <a:ext cx="51663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can also use any emoji as an icon!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quality.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https://twitter.com/googledocs/status/730087240156643328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7" name="Google Shape;1527;p50"/>
          <p:cNvSpPr txBox="1"/>
          <p:nvPr/>
        </p:nvSpPr>
        <p:spPr>
          <a:xfrm>
            <a:off x="1951100" y="2221850"/>
            <a:ext cx="6735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2" name="Google Shape;1532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3" name="Google Shape;1533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4" name="Google Shape;1534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35" name="Google Shape;1535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36" name="Google Shape;1536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7" name="Google Shape;1537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8" name="Google Shape;1538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39" name="Google Shape;1539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0" name="Google Shape;1540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1" name="Google Shape;1541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42" name="Google Shape;1542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3" name="Google Shape;1543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4" name="Google Shape;1544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45" name="Google Shape;1545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6" name="Google Shape;1546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2970175" y="3107350"/>
            <a:ext cx="5792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970175" y="3906852"/>
            <a:ext cx="5792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1784250" y="222075"/>
            <a:ext cx="6549300" cy="26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Here you have a list of items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And some text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4294967295" type="ctrTitle"/>
          </p:nvPr>
        </p:nvSpPr>
        <p:spPr>
          <a:xfrm>
            <a:off x="1219200" y="2573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04" name="Google Shape;104;p19"/>
          <p:cNvSpPr txBox="1"/>
          <p:nvPr>
            <p:ph idx="4294967295" type="subTitle"/>
          </p:nvPr>
        </p:nvSpPr>
        <p:spPr>
          <a:xfrm>
            <a:off x="1264101" y="3716350"/>
            <a:ext cx="6513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B5394"/>
                </a:solidFill>
              </a:rPr>
              <a:t>‹#›</a:t>
            </a:fld>
            <a:endParaRPr>
              <a:solidFill>
                <a:srgbClr val="0B5394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1836939" y="98847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9"/>
          <p:cNvGrpSpPr/>
          <p:nvPr/>
        </p:nvGrpSpPr>
        <p:grpSpPr>
          <a:xfrm>
            <a:off x="2391964" y="496450"/>
            <a:ext cx="1426316" cy="1426403"/>
            <a:chOff x="6643075" y="3664250"/>
            <a:chExt cx="407950" cy="407975"/>
          </a:xfrm>
        </p:grpSpPr>
        <p:sp>
          <p:nvSpPr>
            <p:cNvPr id="108" name="Google Shape;108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9"/>
          <p:cNvGrpSpPr/>
          <p:nvPr/>
        </p:nvGrpSpPr>
        <p:grpSpPr>
          <a:xfrm>
            <a:off x="1415230" y="1774588"/>
            <a:ext cx="659664" cy="659627"/>
            <a:chOff x="576250" y="4319400"/>
            <a:chExt cx="442075" cy="442050"/>
          </a:xfrm>
        </p:grpSpPr>
        <p:sp>
          <p:nvSpPr>
            <p:cNvPr id="111" name="Google Shape;111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9"/>
          <p:cNvSpPr/>
          <p:nvPr/>
        </p:nvSpPr>
        <p:spPr>
          <a:xfrm rot="6223920">
            <a:off x="3953912" y="935426"/>
            <a:ext cx="317280" cy="30295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746847" y="2045899"/>
            <a:ext cx="250224" cy="238923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23" name="Google Shape;123;p20"/>
          <p:cNvSpPr txBox="1"/>
          <p:nvPr>
            <p:ph idx="2" type="body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2445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1" name="Google Shape;131;p21"/>
          <p:cNvSpPr txBox="1"/>
          <p:nvPr>
            <p:ph idx="2" type="body"/>
          </p:nvPr>
        </p:nvSpPr>
        <p:spPr>
          <a:xfrm>
            <a:off x="4617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789100" y="275350"/>
            <a:ext cx="2066100" cy="46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