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Tahoma" pitchFamily="34" charset="0"/>
      <p:regular r:id="rId10"/>
      <p:bold r:id="rId11"/>
    </p:embeddedFont>
    <p:embeddedFont>
      <p:font typeface="Calibri Light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Câu hỏi : thầy cô đánh nội dung vào đây 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Custom</PresentationFormat>
  <Paragraphs>20</Paragraphs>
  <Slides>4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Wingdings</vt:lpstr>
      <vt:lpstr>Tahoma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2021-08-13T05:23:56Z</dcterms:created>
  <dcterms:modified xsi:type="dcterms:W3CDTF">2021-08-13T05:24:01Z</dcterms:modified>
</cp:coreProperties>
</file>