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9" r:id="rId3"/>
    <p:sldId id="281" r:id="rId4"/>
    <p:sldId id="258" r:id="rId5"/>
    <p:sldId id="282" r:id="rId6"/>
    <p:sldId id="285" r:id="rId7"/>
    <p:sldId id="283" r:id="rId8"/>
    <p:sldId id="286" r:id="rId9"/>
    <p:sldId id="287" r:id="rId10"/>
    <p:sldId id="289" r:id="rId11"/>
    <p:sldId id="288" r:id="rId12"/>
    <p:sldId id="290" r:id="rId13"/>
    <p:sldId id="291" r:id="rId14"/>
    <p:sldId id="294" r:id="rId15"/>
    <p:sldId id="292" r:id="rId16"/>
    <p:sldId id="295" r:id="rId17"/>
    <p:sldId id="296" r:id="rId18"/>
    <p:sldId id="297" r:id="rId19"/>
    <p:sldId id="29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074"/>
    <a:srgbClr val="F8F4EF"/>
    <a:srgbClr val="DBA276"/>
    <a:srgbClr val="C64450"/>
    <a:srgbClr val="557E80"/>
    <a:srgbClr val="659DA0"/>
    <a:srgbClr val="86342C"/>
    <a:srgbClr val="6D8E8F"/>
    <a:srgbClr val="E8DFD4"/>
    <a:srgbClr val="E0A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2" d="100"/>
          <a:sy n="82" d="100"/>
        </p:scale>
        <p:origin x="206" y="67"/>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2021/12/6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2021/12/6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1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CHRISTMAS</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PART 03</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3</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10" name="组合 9"/>
          <p:cNvGrpSpPr/>
          <p:nvPr/>
        </p:nvGrpSpPr>
        <p:grpSpPr>
          <a:xfrm>
            <a:off x="5784215" y="2346325"/>
            <a:ext cx="5371465" cy="3002280"/>
            <a:chOff x="10242" y="3326"/>
            <a:chExt cx="8459" cy="4728"/>
          </a:xfrm>
        </p:grpSpPr>
        <p:sp>
          <p:nvSpPr>
            <p:cNvPr id="105" name="矩形 104"/>
            <p:cNvSpPr/>
            <p:nvPr/>
          </p:nvSpPr>
          <p:spPr>
            <a:xfrm>
              <a:off x="10242" y="3895"/>
              <a:ext cx="8459"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106" name="文本框 105"/>
            <p:cNvSpPr txBox="1"/>
            <p:nvPr/>
          </p:nvSpPr>
          <p:spPr>
            <a:xfrm>
              <a:off x="10242" y="3326"/>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sp>
          <p:nvSpPr>
            <p:cNvPr id="33" name="矩形 32"/>
            <p:cNvSpPr/>
            <p:nvPr/>
          </p:nvSpPr>
          <p:spPr>
            <a:xfrm>
              <a:off x="10242" y="6590"/>
              <a:ext cx="8459"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10242" y="6021"/>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pic>
        <p:nvPicPr>
          <p:cNvPr id="2" name="图片 1" descr="图片4"/>
          <p:cNvPicPr>
            <a:picLocks noChangeAspect="1"/>
          </p:cNvPicPr>
          <p:nvPr/>
        </p:nvPicPr>
        <p:blipFill>
          <a:blip r:embed="rId4"/>
          <a:stretch>
            <a:fillRect/>
          </a:stretch>
        </p:blipFill>
        <p:spPr>
          <a:xfrm>
            <a:off x="750570" y="1018540"/>
            <a:ext cx="5210175" cy="521017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3</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23" name="组合 22"/>
          <p:cNvGrpSpPr/>
          <p:nvPr/>
        </p:nvGrpSpPr>
        <p:grpSpPr>
          <a:xfrm>
            <a:off x="1692275" y="1752513"/>
            <a:ext cx="8313457" cy="4061284"/>
            <a:chOff x="2665" y="2760"/>
            <a:chExt cx="13092" cy="6396"/>
          </a:xfrm>
        </p:grpSpPr>
        <p:grpSp>
          <p:nvGrpSpPr>
            <p:cNvPr id="58" name="组合 57"/>
            <p:cNvGrpSpPr/>
            <p:nvPr/>
          </p:nvGrpSpPr>
          <p:grpSpPr>
            <a:xfrm>
              <a:off x="2665" y="2760"/>
              <a:ext cx="13092" cy="6396"/>
              <a:chOff x="3166" y="2673"/>
              <a:chExt cx="12247" cy="5983"/>
            </a:xfrm>
          </p:grpSpPr>
          <p:grpSp>
            <p:nvGrpSpPr>
              <p:cNvPr id="7" name="组合 6"/>
              <p:cNvGrpSpPr/>
              <p:nvPr/>
            </p:nvGrpSpPr>
            <p:grpSpPr>
              <a:xfrm>
                <a:off x="3166" y="2673"/>
                <a:ext cx="5461" cy="5413"/>
                <a:chOff x="3015456" y="2432257"/>
                <a:chExt cx="3467969" cy="3437305"/>
              </a:xfrm>
            </p:grpSpPr>
            <p:sp>
              <p:nvSpPr>
                <p:cNvPr id="11" name="Speech Bubble: Oval 13"/>
                <p:cNvSpPr/>
                <p:nvPr/>
              </p:nvSpPr>
              <p:spPr bwMode="auto">
                <a:xfrm rot="20135657" flipH="1">
                  <a:off x="3015456" y="2432257"/>
                  <a:ext cx="3467969" cy="3437305"/>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Pontano Sans" charset="0"/>
                    <a:cs typeface="Pontano Sans" charset="0"/>
                  </a:endParaRPr>
                </a:p>
              </p:txBody>
            </p:sp>
            <p:sp>
              <p:nvSpPr>
                <p:cNvPr id="29" name="矩形 28"/>
                <p:cNvSpPr/>
                <p:nvPr/>
              </p:nvSpPr>
              <p:spPr>
                <a:xfrm>
                  <a:off x="3602860" y="3861445"/>
                  <a:ext cx="2354511" cy="869608"/>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 such as keywords, some brief introductions, etc. </a:t>
                  </a:r>
                </a:p>
              </p:txBody>
            </p:sp>
          </p:grpSp>
          <p:grpSp>
            <p:nvGrpSpPr>
              <p:cNvPr id="9" name="组合 8"/>
              <p:cNvGrpSpPr/>
              <p:nvPr/>
            </p:nvGrpSpPr>
            <p:grpSpPr>
              <a:xfrm>
                <a:off x="10879" y="2776"/>
                <a:ext cx="4138" cy="3630"/>
                <a:chOff x="7883709" y="2079497"/>
                <a:chExt cx="2627733" cy="2305355"/>
              </a:xfrm>
            </p:grpSpPr>
            <p:sp>
              <p:nvSpPr>
                <p:cNvPr id="10" name="Speech Bubble: Oval 19"/>
                <p:cNvSpPr/>
                <p:nvPr/>
              </p:nvSpPr>
              <p:spPr bwMode="auto">
                <a:xfrm rot="16200000" flipH="1">
                  <a:off x="8044898" y="1918308"/>
                  <a:ext cx="2305355" cy="2627733"/>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Pontano Sans" charset="0"/>
                    <a:cs typeface="Pontano Sans" charset="0"/>
                  </a:endParaRPr>
                </a:p>
              </p:txBody>
            </p:sp>
            <p:sp>
              <p:nvSpPr>
                <p:cNvPr id="16" name="矩形 15"/>
                <p:cNvSpPr/>
                <p:nvPr/>
              </p:nvSpPr>
              <p:spPr>
                <a:xfrm>
                  <a:off x="8324551" y="2971411"/>
                  <a:ext cx="1772391" cy="869608"/>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 such as keyword</a:t>
                  </a:r>
                </a:p>
              </p:txBody>
            </p:sp>
          </p:grpSp>
          <p:grpSp>
            <p:nvGrpSpPr>
              <p:cNvPr id="17" name="组合 16"/>
              <p:cNvGrpSpPr/>
              <p:nvPr/>
            </p:nvGrpSpPr>
            <p:grpSpPr>
              <a:xfrm>
                <a:off x="8518" y="5827"/>
                <a:ext cx="3673" cy="2829"/>
                <a:chOff x="6385314" y="4017210"/>
                <a:chExt cx="2332235" cy="1796283"/>
              </a:xfrm>
            </p:grpSpPr>
            <p:sp>
              <p:nvSpPr>
                <p:cNvPr id="21" name="Speech Bubble: Oval 10"/>
                <p:cNvSpPr/>
                <p:nvPr/>
              </p:nvSpPr>
              <p:spPr bwMode="auto">
                <a:xfrm flipH="1">
                  <a:off x="6385314" y="4017210"/>
                  <a:ext cx="2332235" cy="1796283"/>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Pontano Sans" charset="0"/>
                    <a:cs typeface="Pontano Sans" charset="0"/>
                  </a:endParaRPr>
                </a:p>
              </p:txBody>
            </p:sp>
            <p:sp>
              <p:nvSpPr>
                <p:cNvPr id="32" name="矩形 31"/>
                <p:cNvSpPr/>
                <p:nvPr/>
              </p:nvSpPr>
              <p:spPr>
                <a:xfrm>
                  <a:off x="6773822" y="4727612"/>
                  <a:ext cx="1772391" cy="608251"/>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a:t>
                  </a:r>
                </a:p>
              </p:txBody>
            </p:sp>
          </p:grpSp>
          <p:grpSp>
            <p:nvGrpSpPr>
              <p:cNvPr id="33" name="组合 32"/>
              <p:cNvGrpSpPr/>
              <p:nvPr/>
            </p:nvGrpSpPr>
            <p:grpSpPr>
              <a:xfrm>
                <a:off x="8087" y="3426"/>
                <a:ext cx="2791" cy="2356"/>
                <a:chOff x="6096151" y="2491838"/>
                <a:chExt cx="1772113" cy="1495915"/>
              </a:xfrm>
            </p:grpSpPr>
            <p:sp>
              <p:nvSpPr>
                <p:cNvPr id="34" name="Speech Bubble: Oval 16"/>
                <p:cNvSpPr/>
                <p:nvPr/>
              </p:nvSpPr>
              <p:spPr bwMode="auto">
                <a:xfrm rot="16200000">
                  <a:off x="6234250" y="2353739"/>
                  <a:ext cx="1495915" cy="1772113"/>
                </a:xfrm>
                <a:prstGeom prst="irregularSeal2">
                  <a:avLst/>
                </a:prstGeom>
                <a:solidFill>
                  <a:srgbClr val="CCA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Pontano Sans" charset="0"/>
                    <a:cs typeface="Pontano Sans" charset="0"/>
                  </a:endParaRPr>
                </a:p>
              </p:txBody>
            </p:sp>
            <p:sp>
              <p:nvSpPr>
                <p:cNvPr id="4" name="文本框 3"/>
                <p:cNvSpPr txBox="1"/>
                <p:nvPr/>
              </p:nvSpPr>
              <p:spPr>
                <a:xfrm>
                  <a:off x="6423529" y="3308626"/>
                  <a:ext cx="1033145" cy="315411"/>
                </a:xfrm>
                <a:prstGeom prst="rect">
                  <a:avLst/>
                </a:prstGeom>
                <a:noFill/>
              </p:spPr>
              <p:txBody>
                <a:bodyPr wrap="square" rtlCol="0">
                  <a:spAutoFit/>
                  <a:scene3d>
                    <a:camera prst="orthographicFront"/>
                    <a:lightRig rig="threePt" dir="t"/>
                  </a:scene3d>
                  <a:sp3d contourW="12700"/>
                </a:bodyPr>
                <a:lstStyle/>
                <a:p>
                  <a:pPr marL="0" lvl="0" indent="0" algn="ctr" rtl="0">
                    <a:spcBef>
                      <a:spcPts val="0"/>
                    </a:spcBef>
                    <a:spcAft>
                      <a:spcPts val="0"/>
                    </a:spcAft>
                    <a:buNone/>
                  </a:pPr>
                  <a:r>
                    <a:rPr lang="en-US" altLang="en-GB" sz="1600">
                      <a:solidFill>
                        <a:schemeClr val="bg1"/>
                      </a:solidFill>
                      <a:latin typeface="Pontano Sans" charset="0"/>
                      <a:ea typeface="思源黑体 CN Medium" panose="020B0600000000000000" charset="-122"/>
                      <a:cs typeface="Pontano Sans" charset="0"/>
                      <a:sym typeface="+mn-ea"/>
                    </a:rPr>
                    <a:t>CONTENT</a:t>
                  </a:r>
                  <a:endParaRPr lang="en-US" altLang="en-GB" sz="1600" dirty="0">
                    <a:solidFill>
                      <a:schemeClr val="bg1"/>
                    </a:solidFill>
                    <a:latin typeface="Pontano Sans" charset="0"/>
                    <a:ea typeface="思源黑体 CN Medium" panose="020B0600000000000000" charset="-122"/>
                    <a:cs typeface="Pontano Sans" charset="0"/>
                    <a:sym typeface="+mn-ea"/>
                  </a:endParaRPr>
                </a:p>
              </p:txBody>
            </p:sp>
          </p:grpSp>
          <p:grpSp>
            <p:nvGrpSpPr>
              <p:cNvPr id="48" name="组合 47"/>
              <p:cNvGrpSpPr/>
              <p:nvPr/>
            </p:nvGrpSpPr>
            <p:grpSpPr>
              <a:xfrm>
                <a:off x="12398" y="5977"/>
                <a:ext cx="3015" cy="2379"/>
                <a:chOff x="5956294" y="2477882"/>
                <a:chExt cx="1914048" cy="1510168"/>
              </a:xfrm>
            </p:grpSpPr>
            <p:sp>
              <p:nvSpPr>
                <p:cNvPr id="49" name="Speech Bubble: Oval 16"/>
                <p:cNvSpPr/>
                <p:nvPr/>
              </p:nvSpPr>
              <p:spPr bwMode="auto">
                <a:xfrm rot="16200000">
                  <a:off x="6158234" y="2275942"/>
                  <a:ext cx="1510168" cy="1914048"/>
                </a:xfrm>
                <a:prstGeom prst="irregularSeal2">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Pontano Sans" charset="0"/>
                    <a:cs typeface="Pontano Sans" charset="0"/>
                  </a:endParaRPr>
                </a:p>
              </p:txBody>
            </p:sp>
            <p:sp>
              <p:nvSpPr>
                <p:cNvPr id="6" name="文本框 5"/>
                <p:cNvSpPr txBox="1"/>
                <p:nvPr/>
              </p:nvSpPr>
              <p:spPr>
                <a:xfrm>
                  <a:off x="6423529" y="3308626"/>
                  <a:ext cx="1033145" cy="315411"/>
                </a:xfrm>
                <a:prstGeom prst="rect">
                  <a:avLst/>
                </a:prstGeom>
                <a:noFill/>
              </p:spPr>
              <p:txBody>
                <a:bodyPr wrap="square" rtlCol="0">
                  <a:spAutoFit/>
                  <a:scene3d>
                    <a:camera prst="orthographicFront"/>
                    <a:lightRig rig="threePt" dir="t"/>
                  </a:scene3d>
                  <a:sp3d contourW="12700"/>
                </a:bodyPr>
                <a:lstStyle/>
                <a:p>
                  <a:pPr marL="0" lvl="0" indent="0" algn="ctr" rtl="0">
                    <a:spcBef>
                      <a:spcPts val="0"/>
                    </a:spcBef>
                    <a:spcAft>
                      <a:spcPts val="0"/>
                    </a:spcAft>
                    <a:buNone/>
                  </a:pPr>
                  <a:r>
                    <a:rPr lang="en-US" altLang="en-GB" sz="1600">
                      <a:solidFill>
                        <a:schemeClr val="bg1"/>
                      </a:solidFill>
                      <a:latin typeface="Pontano Sans" charset="0"/>
                      <a:ea typeface="思源黑体 CN Medium" panose="020B0600000000000000" charset="-122"/>
                      <a:cs typeface="Pontano Sans" charset="0"/>
                      <a:sym typeface="+mn-ea"/>
                    </a:rPr>
                    <a:t>CONTENT</a:t>
                  </a:r>
                  <a:endParaRPr lang="en-US" altLang="en-GB" sz="1600" dirty="0">
                    <a:solidFill>
                      <a:schemeClr val="bg1"/>
                    </a:solidFill>
                    <a:latin typeface="Pontano Sans" charset="0"/>
                    <a:ea typeface="思源黑体 CN Medium" panose="020B0600000000000000" charset="-122"/>
                    <a:cs typeface="Pontano Sans" charset="0"/>
                    <a:sym typeface="+mn-ea"/>
                  </a:endParaRPr>
                </a:p>
              </p:txBody>
            </p:sp>
          </p:grpSp>
        </p:grpSp>
        <p:pic>
          <p:nvPicPr>
            <p:cNvPr id="12" name="图片 11" descr="D:\PPT\圣诞节冬天圣诞老人剪纸2\图层 4.png图层 4"/>
            <p:cNvPicPr>
              <a:picLocks noChangeAspect="1"/>
            </p:cNvPicPr>
            <p:nvPr/>
          </p:nvPicPr>
          <p:blipFill>
            <a:blip r:embed="rId4"/>
            <a:srcRect/>
            <a:stretch>
              <a:fillRect/>
            </a:stretch>
          </p:blipFill>
          <p:spPr>
            <a:xfrm>
              <a:off x="8673" y="3333"/>
              <a:ext cx="1490" cy="1452"/>
            </a:xfrm>
            <a:prstGeom prst="rect">
              <a:avLst/>
            </a:prstGeom>
          </p:spPr>
        </p:pic>
        <p:pic>
          <p:nvPicPr>
            <p:cNvPr id="13" name="图片 12" descr="D:\PPT\圣诞节冬天圣诞老人剪纸2\图层 4.png图层 4"/>
            <p:cNvPicPr>
              <a:picLocks noChangeAspect="1"/>
            </p:cNvPicPr>
            <p:nvPr/>
          </p:nvPicPr>
          <p:blipFill>
            <a:blip r:embed="rId4"/>
            <a:srcRect/>
            <a:stretch>
              <a:fillRect/>
            </a:stretch>
          </p:blipFill>
          <p:spPr>
            <a:xfrm>
              <a:off x="13321" y="6100"/>
              <a:ext cx="1490" cy="1452"/>
            </a:xfrm>
            <a:prstGeom prst="rect">
              <a:avLst/>
            </a:prstGeom>
          </p:spPr>
        </p:pic>
        <p:pic>
          <p:nvPicPr>
            <p:cNvPr id="14" name="图片 13" descr="D:\PPT\圣诞节冬天圣诞老人剪纸2\图片5.png图片5"/>
            <p:cNvPicPr>
              <a:picLocks noChangeAspect="1"/>
            </p:cNvPicPr>
            <p:nvPr/>
          </p:nvPicPr>
          <p:blipFill>
            <a:blip r:embed="rId5"/>
            <a:srcRect/>
            <a:stretch>
              <a:fillRect/>
            </a:stretch>
          </p:blipFill>
          <p:spPr>
            <a:xfrm>
              <a:off x="12778" y="2920"/>
              <a:ext cx="1003" cy="1452"/>
            </a:xfrm>
            <a:prstGeom prst="rect">
              <a:avLst/>
            </a:prstGeom>
          </p:spPr>
        </p:pic>
        <p:pic>
          <p:nvPicPr>
            <p:cNvPr id="15" name="图片 14" descr="D:\PPT\圣诞节冬天圣诞老人剪纸2\图片7.png图片7"/>
            <p:cNvPicPr>
              <a:picLocks noChangeAspect="1"/>
            </p:cNvPicPr>
            <p:nvPr/>
          </p:nvPicPr>
          <p:blipFill>
            <a:blip r:embed="rId6"/>
            <a:srcRect/>
            <a:stretch>
              <a:fillRect/>
            </a:stretch>
          </p:blipFill>
          <p:spPr>
            <a:xfrm>
              <a:off x="9792" y="5876"/>
              <a:ext cx="1117" cy="1452"/>
            </a:xfrm>
            <a:prstGeom prst="rect">
              <a:avLst/>
            </a:prstGeom>
          </p:spPr>
        </p:pic>
        <p:pic>
          <p:nvPicPr>
            <p:cNvPr id="19" name="图片 18" descr="D:\PPT\圣诞节冬天圣诞老人剪纸2\图片6.png图片6"/>
            <p:cNvPicPr>
              <a:picLocks noChangeAspect="1"/>
            </p:cNvPicPr>
            <p:nvPr/>
          </p:nvPicPr>
          <p:blipFill>
            <a:blip r:embed="rId7"/>
            <a:srcRect/>
            <a:stretch>
              <a:fillRect/>
            </a:stretch>
          </p:blipFill>
          <p:spPr>
            <a:xfrm>
              <a:off x="5101" y="3714"/>
              <a:ext cx="1109" cy="145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3</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16" name="组合 15"/>
          <p:cNvGrpSpPr/>
          <p:nvPr/>
        </p:nvGrpSpPr>
        <p:grpSpPr>
          <a:xfrm>
            <a:off x="1306830" y="1748155"/>
            <a:ext cx="9497060" cy="3995940"/>
            <a:chOff x="2058" y="2914"/>
            <a:chExt cx="14956" cy="6293"/>
          </a:xfrm>
        </p:grpSpPr>
        <p:grpSp>
          <p:nvGrpSpPr>
            <p:cNvPr id="58" name="组合 57"/>
            <p:cNvGrpSpPr/>
            <p:nvPr/>
          </p:nvGrpSpPr>
          <p:grpSpPr>
            <a:xfrm>
              <a:off x="2058" y="2914"/>
              <a:ext cx="14956" cy="6293"/>
              <a:chOff x="1440" y="2370"/>
              <a:chExt cx="16548" cy="6963"/>
            </a:xfrm>
          </p:grpSpPr>
          <p:pic>
            <p:nvPicPr>
              <p:cNvPr id="2" name="图片 1" descr="D:\PPT\圣诞节冬天圣诞老人剪纸2\微信截图_20211109104748.png微信截图_20211109104748"/>
              <p:cNvPicPr>
                <a:picLocks noChangeAspect="1"/>
              </p:cNvPicPr>
              <p:nvPr/>
            </p:nvPicPr>
            <p:blipFill>
              <a:blip r:embed="rId4"/>
              <a:srcRect/>
              <a:stretch>
                <a:fillRect/>
              </a:stretch>
            </p:blipFill>
            <p:spPr>
              <a:xfrm>
                <a:off x="12145" y="5534"/>
                <a:ext cx="5843" cy="3715"/>
              </a:xfrm>
              <a:prstGeom prst="rect">
                <a:avLst/>
              </a:prstGeom>
            </p:spPr>
          </p:pic>
          <p:grpSp>
            <p:nvGrpSpPr>
              <p:cNvPr id="3" name="组合 2"/>
              <p:cNvGrpSpPr/>
              <p:nvPr/>
            </p:nvGrpSpPr>
            <p:grpSpPr>
              <a:xfrm>
                <a:off x="1440" y="2370"/>
                <a:ext cx="16548" cy="6963"/>
                <a:chOff x="1440" y="2370"/>
                <a:chExt cx="16548" cy="6963"/>
              </a:xfrm>
            </p:grpSpPr>
            <p:pic>
              <p:nvPicPr>
                <p:cNvPr id="49" name="图片 48" descr="D:\PPT\圣诞节冬天圣诞老人剪纸2\微信截图_20211109104547.png微信截图_20211109104547"/>
                <p:cNvPicPr>
                  <a:picLocks noChangeAspect="1"/>
                </p:cNvPicPr>
                <p:nvPr/>
              </p:nvPicPr>
              <p:blipFill>
                <a:blip r:embed="rId5"/>
                <a:srcRect/>
                <a:stretch>
                  <a:fillRect/>
                </a:stretch>
              </p:blipFill>
              <p:spPr>
                <a:xfrm>
                  <a:off x="1440" y="5673"/>
                  <a:ext cx="5520" cy="3660"/>
                </a:xfrm>
                <a:prstGeom prst="rect">
                  <a:avLst/>
                </a:prstGeom>
              </p:spPr>
            </p:pic>
            <p:grpSp>
              <p:nvGrpSpPr>
                <p:cNvPr id="48" name="组合 47"/>
                <p:cNvGrpSpPr/>
                <p:nvPr/>
              </p:nvGrpSpPr>
              <p:grpSpPr>
                <a:xfrm>
                  <a:off x="1440" y="2370"/>
                  <a:ext cx="16548" cy="6878"/>
                  <a:chOff x="1440" y="2370"/>
                  <a:chExt cx="16548" cy="6878"/>
                </a:xfrm>
              </p:grpSpPr>
              <p:pic>
                <p:nvPicPr>
                  <p:cNvPr id="4" name="图片 3" descr="D:\PPT\圣诞节冬天圣诞老人剪纸2\微信截图_20211109104758.png微信截图_20211109104758"/>
                  <p:cNvPicPr>
                    <a:picLocks noChangeAspect="1"/>
                  </p:cNvPicPr>
                  <p:nvPr/>
                </p:nvPicPr>
                <p:blipFill>
                  <a:blip r:embed="rId6"/>
                  <a:srcRect/>
                  <a:stretch>
                    <a:fillRect/>
                  </a:stretch>
                </p:blipFill>
                <p:spPr>
                  <a:xfrm>
                    <a:off x="6928" y="2370"/>
                    <a:ext cx="5543" cy="3592"/>
                  </a:xfrm>
                  <a:prstGeom prst="rect">
                    <a:avLst/>
                  </a:prstGeom>
                </p:spPr>
              </p:pic>
              <p:grpSp>
                <p:nvGrpSpPr>
                  <p:cNvPr id="33" name="组合 32"/>
                  <p:cNvGrpSpPr/>
                  <p:nvPr/>
                </p:nvGrpSpPr>
                <p:grpSpPr>
                  <a:xfrm>
                    <a:off x="1440" y="2370"/>
                    <a:ext cx="16548" cy="6878"/>
                    <a:chOff x="1377" y="3042"/>
                    <a:chExt cx="16548" cy="6878"/>
                  </a:xfrm>
                </p:grpSpPr>
                <p:sp>
                  <p:nvSpPr>
                    <p:cNvPr id="18" name="3"/>
                    <p:cNvSpPr/>
                    <p:nvPr/>
                  </p:nvSpPr>
                  <p:spPr>
                    <a:xfrm>
                      <a:off x="1377" y="3042"/>
                      <a:ext cx="5516" cy="3439"/>
                    </a:xfrm>
                    <a:prstGeom prst="rect">
                      <a:avLst/>
                    </a:prstGeom>
                    <a:solidFill>
                      <a:srgbClr val="C64450"/>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chemeClr val="bg1"/>
                        </a:solidFill>
                        <a:effectLst/>
                        <a:uLnTx/>
                        <a:uFillTx/>
                        <a:latin typeface="Pontano Sans" charset="0"/>
                        <a:ea typeface="微软雅黑" panose="020B0503020204020204" pitchFamily="34" charset="-122"/>
                        <a:cs typeface="Pontano Sans" charset="0"/>
                      </a:endParaRPr>
                    </a:p>
                  </p:txBody>
                </p:sp>
                <p:sp>
                  <p:nvSpPr>
                    <p:cNvPr id="8" name="2"/>
                    <p:cNvSpPr/>
                    <p:nvPr/>
                  </p:nvSpPr>
                  <p:spPr>
                    <a:xfrm>
                      <a:off x="6893" y="6481"/>
                      <a:ext cx="5516" cy="3439"/>
                    </a:xfrm>
                    <a:prstGeom prst="rect">
                      <a:avLst/>
                    </a:prstGeom>
                    <a:solidFill>
                      <a:srgbClr val="557E80"/>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chemeClr val="bg1"/>
                        </a:solidFill>
                        <a:effectLst/>
                        <a:uLnTx/>
                        <a:uFillTx/>
                        <a:latin typeface="Pontano Sans" charset="0"/>
                        <a:ea typeface="微软雅黑" panose="020B0503020204020204" pitchFamily="34" charset="-122"/>
                        <a:cs typeface="Pontano Sans" charset="0"/>
                      </a:endParaRPr>
                    </a:p>
                  </p:txBody>
                </p:sp>
                <p:sp>
                  <p:nvSpPr>
                    <p:cNvPr id="5" name="1"/>
                    <p:cNvSpPr/>
                    <p:nvPr/>
                  </p:nvSpPr>
                  <p:spPr>
                    <a:xfrm>
                      <a:off x="12409" y="3042"/>
                      <a:ext cx="5516" cy="3439"/>
                    </a:xfrm>
                    <a:prstGeom prst="rect">
                      <a:avLst/>
                    </a:prstGeom>
                    <a:solidFill>
                      <a:srgbClr val="CCA074"/>
                    </a:solidFill>
                    <a:ln w="25400" cap="flat" cmpd="sng" algn="ctr">
                      <a:no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chemeClr val="bg1"/>
                        </a:solidFill>
                        <a:effectLst/>
                        <a:uLnTx/>
                        <a:uFillTx/>
                        <a:latin typeface="Pontano Sans" charset="0"/>
                        <a:ea typeface="微软雅黑" panose="020B0503020204020204" pitchFamily="34" charset="-122"/>
                        <a:cs typeface="Pontano Sans" charset="0"/>
                      </a:endParaRPr>
                    </a:p>
                  </p:txBody>
                </p:sp>
              </p:grpSp>
            </p:grpSp>
          </p:grpSp>
        </p:grpSp>
        <p:grpSp>
          <p:nvGrpSpPr>
            <p:cNvPr id="9" name="组合 8"/>
            <p:cNvGrpSpPr/>
            <p:nvPr/>
          </p:nvGrpSpPr>
          <p:grpSpPr>
            <a:xfrm>
              <a:off x="2500" y="3101"/>
              <a:ext cx="4268" cy="2859"/>
              <a:chOff x="2262" y="3196"/>
              <a:chExt cx="4268" cy="2859"/>
            </a:xfrm>
          </p:grpSpPr>
          <p:sp>
            <p:nvSpPr>
              <p:cNvPr id="6" name="矩形 5"/>
              <p:cNvSpPr/>
              <p:nvPr/>
            </p:nvSpPr>
            <p:spPr>
              <a:xfrm>
                <a:off x="2262" y="3711"/>
                <a:ext cx="4268" cy="234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p>
            </p:txBody>
          </p:sp>
          <p:sp>
            <p:nvSpPr>
              <p:cNvPr id="7" name="文本框 6"/>
              <p:cNvSpPr txBox="1"/>
              <p:nvPr/>
            </p:nvSpPr>
            <p:spPr>
              <a:xfrm>
                <a:off x="2262" y="3196"/>
                <a:ext cx="4100" cy="628"/>
              </a:xfrm>
              <a:prstGeom prst="rect">
                <a:avLst/>
              </a:prstGeom>
              <a:noFill/>
            </p:spPr>
            <p:txBody>
              <a:bodyPr wrap="square" rtlCol="0">
                <a:spAutoFit/>
                <a:scene3d>
                  <a:camera prst="orthographicFront"/>
                  <a:lightRig rig="threePt" dir="t"/>
                </a:scene3d>
                <a:sp3d contourW="12700"/>
              </a:bodyPr>
              <a:lstStyle/>
              <a:p>
                <a:pPr marL="0" lvl="0" indent="0" algn="ctr" rtl="0">
                  <a:spcBef>
                    <a:spcPts val="0"/>
                  </a:spcBef>
                  <a:spcAft>
                    <a:spcPts val="0"/>
                  </a:spcAft>
                  <a:buNone/>
                </a:pPr>
                <a:r>
                  <a:rPr lang="en-US" altLang="en-GB" sz="2000">
                    <a:solidFill>
                      <a:schemeClr val="bg1"/>
                    </a:solidFill>
                    <a:latin typeface="Pontano Sans" charset="0"/>
                    <a:cs typeface="Pontano Sans" charset="0"/>
                    <a:sym typeface="+mn-ea"/>
                  </a:rPr>
                  <a:t>CONTENT HERE</a:t>
                </a:r>
                <a:endParaRPr lang="en-US" altLang="en-GB" sz="2000" b="1" dirty="0">
                  <a:solidFill>
                    <a:schemeClr val="bg1"/>
                  </a:solidFill>
                  <a:latin typeface="Pontano Sans" charset="0"/>
                  <a:ea typeface="思源黑体 CN Medium" panose="020B0600000000000000" charset="-122"/>
                  <a:cs typeface="Pontano Sans" charset="0"/>
                  <a:sym typeface="+mn-ea"/>
                </a:endParaRPr>
              </a:p>
            </p:txBody>
          </p:sp>
        </p:grpSp>
        <p:grpSp>
          <p:nvGrpSpPr>
            <p:cNvPr id="10" name="组合 9"/>
            <p:cNvGrpSpPr/>
            <p:nvPr/>
          </p:nvGrpSpPr>
          <p:grpSpPr>
            <a:xfrm>
              <a:off x="12395" y="3039"/>
              <a:ext cx="4268" cy="2859"/>
              <a:chOff x="2262" y="3196"/>
              <a:chExt cx="4268" cy="2859"/>
            </a:xfrm>
          </p:grpSpPr>
          <p:sp>
            <p:nvSpPr>
              <p:cNvPr id="11" name="矩形 10"/>
              <p:cNvSpPr/>
              <p:nvPr/>
            </p:nvSpPr>
            <p:spPr>
              <a:xfrm>
                <a:off x="2262" y="3711"/>
                <a:ext cx="4268" cy="234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p>
            </p:txBody>
          </p:sp>
          <p:sp>
            <p:nvSpPr>
              <p:cNvPr id="12" name="文本框 11"/>
              <p:cNvSpPr txBox="1"/>
              <p:nvPr/>
            </p:nvSpPr>
            <p:spPr>
              <a:xfrm>
                <a:off x="2262" y="3196"/>
                <a:ext cx="4100" cy="628"/>
              </a:xfrm>
              <a:prstGeom prst="rect">
                <a:avLst/>
              </a:prstGeom>
              <a:noFill/>
            </p:spPr>
            <p:txBody>
              <a:bodyPr wrap="square" rtlCol="0">
                <a:spAutoFit/>
                <a:scene3d>
                  <a:camera prst="orthographicFront"/>
                  <a:lightRig rig="threePt" dir="t"/>
                </a:scene3d>
                <a:sp3d contourW="12700"/>
              </a:bodyPr>
              <a:lstStyle/>
              <a:p>
                <a:pPr marL="0" lvl="0" indent="0" algn="ctr" rtl="0">
                  <a:spcBef>
                    <a:spcPts val="0"/>
                  </a:spcBef>
                  <a:spcAft>
                    <a:spcPts val="0"/>
                  </a:spcAft>
                  <a:buNone/>
                </a:pPr>
                <a:r>
                  <a:rPr lang="en-US" altLang="en-GB" sz="2000">
                    <a:solidFill>
                      <a:schemeClr val="bg1"/>
                    </a:solidFill>
                    <a:latin typeface="Pontano Sans" charset="0"/>
                    <a:cs typeface="Pontano Sans" charset="0"/>
                    <a:sym typeface="+mn-ea"/>
                  </a:rPr>
                  <a:t>CONTENT HERE</a:t>
                </a:r>
                <a:endParaRPr lang="en-US" altLang="en-GB" sz="2000" b="1" dirty="0">
                  <a:solidFill>
                    <a:schemeClr val="bg1"/>
                  </a:solidFill>
                  <a:latin typeface="Pontano Sans" charset="0"/>
                  <a:ea typeface="思源黑体 CN Medium" panose="020B0600000000000000" charset="-122"/>
                  <a:cs typeface="Pontano Sans" charset="0"/>
                  <a:sym typeface="+mn-ea"/>
                </a:endParaRPr>
              </a:p>
            </p:txBody>
          </p:sp>
        </p:grpSp>
        <p:grpSp>
          <p:nvGrpSpPr>
            <p:cNvPr id="13" name="组合 12"/>
            <p:cNvGrpSpPr/>
            <p:nvPr/>
          </p:nvGrpSpPr>
          <p:grpSpPr>
            <a:xfrm>
              <a:off x="7466" y="6146"/>
              <a:ext cx="4268" cy="2859"/>
              <a:chOff x="2262" y="3196"/>
              <a:chExt cx="4268" cy="2859"/>
            </a:xfrm>
          </p:grpSpPr>
          <p:sp>
            <p:nvSpPr>
              <p:cNvPr id="14" name="矩形 13"/>
              <p:cNvSpPr/>
              <p:nvPr/>
            </p:nvSpPr>
            <p:spPr>
              <a:xfrm>
                <a:off x="2262" y="3711"/>
                <a:ext cx="4268" cy="234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solidFill>
                      <a:schemeClr val="bg1"/>
                    </a:solidFill>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p>
            </p:txBody>
          </p:sp>
          <p:sp>
            <p:nvSpPr>
              <p:cNvPr id="15" name="文本框 14"/>
              <p:cNvSpPr txBox="1"/>
              <p:nvPr/>
            </p:nvSpPr>
            <p:spPr>
              <a:xfrm>
                <a:off x="2262" y="3196"/>
                <a:ext cx="4100" cy="628"/>
              </a:xfrm>
              <a:prstGeom prst="rect">
                <a:avLst/>
              </a:prstGeom>
              <a:noFill/>
            </p:spPr>
            <p:txBody>
              <a:bodyPr wrap="square" rtlCol="0">
                <a:spAutoFit/>
                <a:scene3d>
                  <a:camera prst="orthographicFront"/>
                  <a:lightRig rig="threePt" dir="t"/>
                </a:scene3d>
                <a:sp3d contourW="12700"/>
              </a:bodyPr>
              <a:lstStyle/>
              <a:p>
                <a:pPr marL="0" lvl="0" indent="0" algn="ctr" rtl="0">
                  <a:spcBef>
                    <a:spcPts val="0"/>
                  </a:spcBef>
                  <a:spcAft>
                    <a:spcPts val="0"/>
                  </a:spcAft>
                  <a:buNone/>
                </a:pPr>
                <a:r>
                  <a:rPr lang="en-US" altLang="en-GB" sz="2000">
                    <a:solidFill>
                      <a:schemeClr val="bg1"/>
                    </a:solidFill>
                    <a:latin typeface="Pontano Sans" charset="0"/>
                    <a:cs typeface="Pontano Sans" charset="0"/>
                    <a:sym typeface="+mn-ea"/>
                  </a:rPr>
                  <a:t>CONTENT HERE</a:t>
                </a:r>
                <a:endParaRPr lang="en-US" altLang="en-GB" sz="2000" b="1" dirty="0">
                  <a:solidFill>
                    <a:schemeClr val="bg1"/>
                  </a:solidFill>
                  <a:latin typeface="Pontano Sans" charset="0"/>
                  <a:ea typeface="思源黑体 CN Medium" panose="020B0600000000000000" charset="-122"/>
                  <a:cs typeface="Pontano Sans" charset="0"/>
                  <a:sym typeface="+mn-ea"/>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PART 04</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4</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2" name="组合 1"/>
          <p:cNvGrpSpPr/>
          <p:nvPr/>
        </p:nvGrpSpPr>
        <p:grpSpPr>
          <a:xfrm>
            <a:off x="4378325" y="1535430"/>
            <a:ext cx="6864985" cy="3902075"/>
            <a:chOff x="3570" y="3190"/>
            <a:chExt cx="11380" cy="6145"/>
          </a:xfrm>
        </p:grpSpPr>
        <p:grpSp>
          <p:nvGrpSpPr>
            <p:cNvPr id="3" name="组合 2"/>
            <p:cNvGrpSpPr/>
            <p:nvPr/>
          </p:nvGrpSpPr>
          <p:grpSpPr>
            <a:xfrm>
              <a:off x="3570" y="3190"/>
              <a:ext cx="11380" cy="5552"/>
              <a:chOff x="3570" y="3190"/>
              <a:chExt cx="11380" cy="5552"/>
            </a:xfrm>
          </p:grpSpPr>
          <p:cxnSp>
            <p:nvCxnSpPr>
              <p:cNvPr id="4" name="直接连接符 3"/>
              <p:cNvCxnSpPr/>
              <p:nvPr/>
            </p:nvCxnSpPr>
            <p:spPr>
              <a:xfrm>
                <a:off x="4555" y="8640"/>
                <a:ext cx="9413" cy="0"/>
              </a:xfrm>
              <a:prstGeom prst="line">
                <a:avLst/>
              </a:prstGeom>
              <a:ln w="9525">
                <a:solidFill>
                  <a:schemeClr val="tx1"/>
                </a:solidFill>
                <a:prstDash val="dash"/>
              </a:ln>
            </p:spPr>
            <p:style>
              <a:lnRef idx="1">
                <a:srgbClr val="5B9BD5"/>
              </a:lnRef>
              <a:fillRef idx="0">
                <a:srgbClr val="5B9BD5"/>
              </a:fillRef>
              <a:effectRef idx="0">
                <a:srgbClr val="5B9BD5"/>
              </a:effectRef>
              <a:fontRef idx="minor">
                <a:sysClr val="windowText" lastClr="000000"/>
              </a:fontRef>
            </p:style>
          </p:cxnSp>
          <p:sp>
            <p:nvSpPr>
              <p:cNvPr id="5" name="椭圆 4"/>
              <p:cNvSpPr>
                <a:spLocks noChangeAspect="1"/>
              </p:cNvSpPr>
              <p:nvPr/>
            </p:nvSpPr>
            <p:spPr>
              <a:xfrm>
                <a:off x="4450" y="8537"/>
                <a:ext cx="208" cy="205"/>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6" name="椭圆 5"/>
              <p:cNvSpPr>
                <a:spLocks noChangeAspect="1"/>
              </p:cNvSpPr>
              <p:nvPr/>
            </p:nvSpPr>
            <p:spPr>
              <a:xfrm>
                <a:off x="8225" y="8515"/>
                <a:ext cx="205" cy="207"/>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8" name="椭圆 7"/>
              <p:cNvSpPr>
                <a:spLocks noChangeAspect="1"/>
              </p:cNvSpPr>
              <p:nvPr/>
            </p:nvSpPr>
            <p:spPr>
              <a:xfrm>
                <a:off x="6338" y="8515"/>
                <a:ext cx="207" cy="207"/>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9" name="椭圆 8"/>
              <p:cNvSpPr>
                <a:spLocks noChangeAspect="1"/>
              </p:cNvSpPr>
              <p:nvPr/>
            </p:nvSpPr>
            <p:spPr>
              <a:xfrm>
                <a:off x="10113" y="8527"/>
                <a:ext cx="205" cy="205"/>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11" name="椭圆 10"/>
              <p:cNvSpPr>
                <a:spLocks noChangeAspect="1"/>
              </p:cNvSpPr>
              <p:nvPr/>
            </p:nvSpPr>
            <p:spPr>
              <a:xfrm>
                <a:off x="12000" y="8537"/>
                <a:ext cx="205" cy="205"/>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12" name="椭圆 11"/>
              <p:cNvSpPr>
                <a:spLocks noChangeAspect="1"/>
              </p:cNvSpPr>
              <p:nvPr/>
            </p:nvSpPr>
            <p:spPr>
              <a:xfrm>
                <a:off x="13863" y="8527"/>
                <a:ext cx="207" cy="205"/>
              </a:xfrm>
              <a:prstGeom prst="ellipse">
                <a:avLst/>
              </a:prstGeom>
              <a:solidFill>
                <a:srgbClr val="333333"/>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zh-CN" altLang="en-US" sz="2400">
                  <a:solidFill>
                    <a:schemeClr val="tx1"/>
                  </a:solidFill>
                  <a:latin typeface="Pontano Sans" charset="0"/>
                  <a:ea typeface="思源黑体 CN Normal" panose="020B0400000000000000" charset="-122"/>
                  <a:cs typeface="Pontano Sans" charset="0"/>
                </a:endParaRPr>
              </a:p>
            </p:txBody>
          </p:sp>
          <p:sp>
            <p:nvSpPr>
              <p:cNvPr id="13" name="饼形 3"/>
              <p:cNvSpPr/>
              <p:nvPr/>
            </p:nvSpPr>
            <p:spPr>
              <a:xfrm rot="10800000">
                <a:off x="3570" y="6090"/>
                <a:ext cx="1968" cy="215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C64450"/>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sp>
            <p:nvSpPr>
              <p:cNvPr id="14" name="饼形 3"/>
              <p:cNvSpPr/>
              <p:nvPr/>
            </p:nvSpPr>
            <p:spPr>
              <a:xfrm rot="10800000">
                <a:off x="5434" y="4030"/>
                <a:ext cx="1967" cy="421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557E80"/>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sp>
            <p:nvSpPr>
              <p:cNvPr id="15" name="饼形 3"/>
              <p:cNvSpPr/>
              <p:nvPr/>
            </p:nvSpPr>
            <p:spPr>
              <a:xfrm rot="10800000">
                <a:off x="7344" y="4906"/>
                <a:ext cx="1968" cy="3339"/>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CCA074"/>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sp>
            <p:nvSpPr>
              <p:cNvPr id="16" name="饼形 3"/>
              <p:cNvSpPr/>
              <p:nvPr/>
            </p:nvSpPr>
            <p:spPr>
              <a:xfrm rot="10800000">
                <a:off x="9209" y="4477"/>
                <a:ext cx="1967" cy="376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C64450"/>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sp>
            <p:nvSpPr>
              <p:cNvPr id="19" name="饼形 3"/>
              <p:cNvSpPr/>
              <p:nvPr/>
            </p:nvSpPr>
            <p:spPr>
              <a:xfrm rot="10800000">
                <a:off x="11120" y="3938"/>
                <a:ext cx="1965" cy="430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557E80"/>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sp>
            <p:nvSpPr>
              <p:cNvPr id="21" name="饼形 3"/>
              <p:cNvSpPr/>
              <p:nvPr/>
            </p:nvSpPr>
            <p:spPr>
              <a:xfrm rot="10800000">
                <a:off x="12983" y="3190"/>
                <a:ext cx="1967" cy="505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CCA074"/>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Pontano Sans" charset="0"/>
                  <a:ea typeface="思源黑体 CN Normal" panose="020B0400000000000000" charset="-122"/>
                  <a:cs typeface="Pontano Sans" charset="0"/>
                </a:endParaRPr>
              </a:p>
            </p:txBody>
          </p:sp>
        </p:grpSp>
        <p:grpSp>
          <p:nvGrpSpPr>
            <p:cNvPr id="23" name="组合 22"/>
            <p:cNvGrpSpPr/>
            <p:nvPr/>
          </p:nvGrpSpPr>
          <p:grpSpPr>
            <a:xfrm>
              <a:off x="3764" y="8774"/>
              <a:ext cx="10908" cy="561"/>
              <a:chOff x="4063" y="8682"/>
              <a:chExt cx="10908" cy="561"/>
            </a:xfrm>
          </p:grpSpPr>
          <p:sp>
            <p:nvSpPr>
              <p:cNvPr id="24" name="TextBox 160"/>
              <p:cNvSpPr txBox="1"/>
              <p:nvPr/>
            </p:nvSpPr>
            <p:spPr>
              <a:xfrm>
                <a:off x="4063" y="8682"/>
                <a:ext cx="1463"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01</a:t>
                </a:r>
              </a:p>
            </p:txBody>
          </p:sp>
          <p:sp>
            <p:nvSpPr>
              <p:cNvPr id="25" name="TextBox 161"/>
              <p:cNvSpPr txBox="1"/>
              <p:nvPr/>
            </p:nvSpPr>
            <p:spPr>
              <a:xfrm>
                <a:off x="6013" y="8712"/>
                <a:ext cx="1463"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02</a:t>
                </a:r>
              </a:p>
            </p:txBody>
          </p:sp>
          <p:sp>
            <p:nvSpPr>
              <p:cNvPr id="26" name="TextBox 162"/>
              <p:cNvSpPr txBox="1"/>
              <p:nvPr/>
            </p:nvSpPr>
            <p:spPr>
              <a:xfrm>
                <a:off x="7898" y="8682"/>
                <a:ext cx="1468"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03</a:t>
                </a:r>
              </a:p>
            </p:txBody>
          </p:sp>
          <p:sp>
            <p:nvSpPr>
              <p:cNvPr id="27" name="TextBox 163"/>
              <p:cNvSpPr txBox="1"/>
              <p:nvPr/>
            </p:nvSpPr>
            <p:spPr>
              <a:xfrm>
                <a:off x="9785" y="8712"/>
                <a:ext cx="1465"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04</a:t>
                </a:r>
              </a:p>
            </p:txBody>
          </p:sp>
          <p:sp>
            <p:nvSpPr>
              <p:cNvPr id="28" name="TextBox 164"/>
              <p:cNvSpPr txBox="1"/>
              <p:nvPr/>
            </p:nvSpPr>
            <p:spPr>
              <a:xfrm>
                <a:off x="11645" y="8712"/>
                <a:ext cx="1465"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05</a:t>
                </a:r>
              </a:p>
            </p:txBody>
          </p:sp>
          <p:sp>
            <p:nvSpPr>
              <p:cNvPr id="30" name="TextBox 165"/>
              <p:cNvSpPr txBox="1"/>
              <p:nvPr/>
            </p:nvSpPr>
            <p:spPr>
              <a:xfrm>
                <a:off x="13508" y="8712"/>
                <a:ext cx="1463" cy="531"/>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solidFill>
                    <a:latin typeface="Pontano Sans" charset="0"/>
                    <a:ea typeface="思源黑体 CN Normal" panose="020B0400000000000000" charset="-122"/>
                    <a:cs typeface="Pontano Sans" charset="0"/>
                  </a:rPr>
                  <a:t>06</a:t>
                </a:r>
              </a:p>
            </p:txBody>
          </p:sp>
        </p:grpSp>
      </p:grpSp>
      <p:grpSp>
        <p:nvGrpSpPr>
          <p:cNvPr id="31" name="组合 30"/>
          <p:cNvGrpSpPr/>
          <p:nvPr/>
        </p:nvGrpSpPr>
        <p:grpSpPr>
          <a:xfrm>
            <a:off x="1346200" y="2010410"/>
            <a:ext cx="2988310" cy="2985135"/>
            <a:chOff x="1454" y="3166"/>
            <a:chExt cx="4706" cy="4701"/>
          </a:xfrm>
        </p:grpSpPr>
        <p:grpSp>
          <p:nvGrpSpPr>
            <p:cNvPr id="34" name="组合 33"/>
            <p:cNvGrpSpPr/>
            <p:nvPr/>
          </p:nvGrpSpPr>
          <p:grpSpPr>
            <a:xfrm>
              <a:off x="1454" y="3166"/>
              <a:ext cx="4707" cy="2033"/>
              <a:chOff x="1544" y="6494"/>
              <a:chExt cx="4707" cy="2033"/>
            </a:xfrm>
          </p:grpSpPr>
          <p:sp>
            <p:nvSpPr>
              <p:cNvPr id="36" name="矩形 35"/>
              <p:cNvSpPr/>
              <p:nvPr/>
            </p:nvSpPr>
            <p:spPr>
              <a:xfrm>
                <a:off x="1544" y="7063"/>
                <a:ext cx="4707"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37" name="文本框 36"/>
              <p:cNvSpPr txBox="1"/>
              <p:nvPr/>
            </p:nvSpPr>
            <p:spPr>
              <a:xfrm>
                <a:off x="1544" y="6494"/>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nvGrpSpPr>
            <p:cNvPr id="39" name="组合 38"/>
            <p:cNvGrpSpPr/>
            <p:nvPr/>
          </p:nvGrpSpPr>
          <p:grpSpPr>
            <a:xfrm>
              <a:off x="1454" y="5835"/>
              <a:ext cx="4707" cy="2033"/>
              <a:chOff x="1544" y="6494"/>
              <a:chExt cx="4707" cy="2033"/>
            </a:xfrm>
          </p:grpSpPr>
          <p:sp>
            <p:nvSpPr>
              <p:cNvPr id="40" name="矩形 39"/>
              <p:cNvSpPr/>
              <p:nvPr/>
            </p:nvSpPr>
            <p:spPr>
              <a:xfrm>
                <a:off x="1544" y="7063"/>
                <a:ext cx="4707"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41" name="文本框 40"/>
              <p:cNvSpPr txBox="1"/>
              <p:nvPr/>
            </p:nvSpPr>
            <p:spPr>
              <a:xfrm>
                <a:off x="1544" y="6494"/>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4</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2" name="组合 1"/>
          <p:cNvGrpSpPr/>
          <p:nvPr/>
        </p:nvGrpSpPr>
        <p:grpSpPr>
          <a:xfrm>
            <a:off x="5762099" y="1828800"/>
            <a:ext cx="6203841" cy="3989070"/>
            <a:chOff x="9430" y="2548"/>
            <a:chExt cx="9770" cy="6282"/>
          </a:xfrm>
        </p:grpSpPr>
        <p:grpSp>
          <p:nvGrpSpPr>
            <p:cNvPr id="8" name="1"/>
            <p:cNvGrpSpPr>
              <a:grpSpLocks noChangeAspect="1"/>
            </p:cNvGrpSpPr>
            <p:nvPr/>
          </p:nvGrpSpPr>
          <p:grpSpPr>
            <a:xfrm>
              <a:off x="9430" y="2548"/>
              <a:ext cx="9770" cy="6282"/>
              <a:chOff x="5987987" y="1618203"/>
              <a:chExt cx="6204013" cy="3989154"/>
            </a:xfrm>
          </p:grpSpPr>
          <p:sp>
            <p:nvSpPr>
              <p:cNvPr id="10" name="椭圆 9"/>
              <p:cNvSpPr/>
              <p:nvPr/>
            </p:nvSpPr>
            <p:spPr>
              <a:xfrm>
                <a:off x="5987987" y="5265204"/>
                <a:ext cx="216024" cy="216024"/>
              </a:xfrm>
              <a:prstGeom prst="ellipse">
                <a:avLst/>
              </a:prstGeom>
              <a:solidFill>
                <a:schemeClr val="bg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latin typeface="Pontano Sans" charset="0"/>
                  <a:cs typeface="Pontano Sans" charset="0"/>
                </a:endParaRPr>
              </a:p>
            </p:txBody>
          </p:sp>
          <p:sp>
            <p:nvSpPr>
              <p:cNvPr id="11" name="流程图: 决策 10"/>
              <p:cNvSpPr/>
              <p:nvPr/>
            </p:nvSpPr>
            <p:spPr>
              <a:xfrm>
                <a:off x="10488488" y="4581128"/>
                <a:ext cx="72008" cy="432662"/>
              </a:xfrm>
              <a:prstGeom prst="flowChartDecision">
                <a:avLst/>
              </a:prstGeom>
              <a:solidFill>
                <a:schemeClr val="bg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latin typeface="Pontano Sans" charset="0"/>
                  <a:cs typeface="Pontano Sans" charset="0"/>
                </a:endParaRPr>
              </a:p>
            </p:txBody>
          </p:sp>
          <p:sp>
            <p:nvSpPr>
              <p:cNvPr id="16" name="流程图: 决策 15"/>
              <p:cNvSpPr/>
              <p:nvPr/>
            </p:nvSpPr>
            <p:spPr>
              <a:xfrm rot="16200000">
                <a:off x="10488488" y="4581128"/>
                <a:ext cx="72008" cy="432662"/>
              </a:xfrm>
              <a:prstGeom prst="flowChartDecision">
                <a:avLst/>
              </a:prstGeom>
              <a:solidFill>
                <a:schemeClr val="bg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latin typeface="Pontano Sans" charset="0"/>
                  <a:cs typeface="Pontano Sans" charset="0"/>
                </a:endParaRPr>
              </a:p>
            </p:txBody>
          </p:sp>
          <p:sp>
            <p:nvSpPr>
              <p:cNvPr id="17" name="矩形 16"/>
              <p:cNvSpPr/>
              <p:nvPr/>
            </p:nvSpPr>
            <p:spPr>
              <a:xfrm>
                <a:off x="6095832" y="1618203"/>
                <a:ext cx="6096168" cy="3989154"/>
              </a:xfrm>
              <a:prstGeom prst="rect">
                <a:avLst/>
              </a:prstGeom>
              <a:solidFill>
                <a:srgbClr val="CCA07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latin typeface="Pontano Sans" charset="0"/>
                  <a:cs typeface="Pontano Sans" charset="0"/>
                </a:endParaRPr>
              </a:p>
            </p:txBody>
          </p:sp>
        </p:grpSp>
        <p:grpSp>
          <p:nvGrpSpPr>
            <p:cNvPr id="4" name="组合 3"/>
            <p:cNvGrpSpPr/>
            <p:nvPr/>
          </p:nvGrpSpPr>
          <p:grpSpPr>
            <a:xfrm>
              <a:off x="10242" y="3326"/>
              <a:ext cx="8316" cy="4727"/>
              <a:chOff x="10250" y="3554"/>
              <a:chExt cx="8316" cy="4727"/>
            </a:xfrm>
          </p:grpSpPr>
          <p:grpSp>
            <p:nvGrpSpPr>
              <p:cNvPr id="29" name="组合 28"/>
              <p:cNvGrpSpPr/>
              <p:nvPr/>
            </p:nvGrpSpPr>
            <p:grpSpPr>
              <a:xfrm>
                <a:off x="10250" y="3554"/>
                <a:ext cx="8316" cy="2033"/>
                <a:chOff x="1454" y="3166"/>
                <a:chExt cx="8316" cy="2033"/>
              </a:xfrm>
            </p:grpSpPr>
            <p:sp>
              <p:nvSpPr>
                <p:cNvPr id="105" name="矩形 104"/>
                <p:cNvSpPr/>
                <p:nvPr/>
              </p:nvSpPr>
              <p:spPr>
                <a:xfrm>
                  <a:off x="1454" y="3735"/>
                  <a:ext cx="8316"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106" name="文本框 105"/>
                <p:cNvSpPr txBox="1"/>
                <p:nvPr/>
              </p:nvSpPr>
              <p:spPr>
                <a:xfrm>
                  <a:off x="1454" y="3166"/>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nvGrpSpPr>
              <p:cNvPr id="32" name="组合 31"/>
              <p:cNvGrpSpPr/>
              <p:nvPr/>
            </p:nvGrpSpPr>
            <p:grpSpPr>
              <a:xfrm>
                <a:off x="10250" y="6249"/>
                <a:ext cx="8316" cy="2033"/>
                <a:chOff x="1454" y="3166"/>
                <a:chExt cx="8316" cy="2033"/>
              </a:xfrm>
            </p:grpSpPr>
            <p:sp>
              <p:nvSpPr>
                <p:cNvPr id="33" name="矩形 32"/>
                <p:cNvSpPr/>
                <p:nvPr/>
              </p:nvSpPr>
              <p:spPr>
                <a:xfrm>
                  <a:off x="1454" y="3735"/>
                  <a:ext cx="8316"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1454" y="3166"/>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grpSp>
      <p:pic>
        <p:nvPicPr>
          <p:cNvPr id="5" name="图片 4" descr="图片8"/>
          <p:cNvPicPr>
            <a:picLocks noChangeAspect="1"/>
          </p:cNvPicPr>
          <p:nvPr/>
        </p:nvPicPr>
        <p:blipFill>
          <a:blip r:embed="rId4"/>
          <a:stretch>
            <a:fillRect/>
          </a:stretch>
        </p:blipFill>
        <p:spPr>
          <a:xfrm>
            <a:off x="949325" y="1334135"/>
            <a:ext cx="5523865" cy="552386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4</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85" name="组合 84"/>
          <p:cNvGrpSpPr/>
          <p:nvPr/>
        </p:nvGrpSpPr>
        <p:grpSpPr>
          <a:xfrm>
            <a:off x="923290" y="1981200"/>
            <a:ext cx="10166350" cy="3616325"/>
            <a:chOff x="1454" y="3120"/>
            <a:chExt cx="16010" cy="5695"/>
          </a:xfrm>
        </p:grpSpPr>
        <p:grpSp>
          <p:nvGrpSpPr>
            <p:cNvPr id="83" name="组合 82"/>
            <p:cNvGrpSpPr/>
            <p:nvPr/>
          </p:nvGrpSpPr>
          <p:grpSpPr>
            <a:xfrm>
              <a:off x="1454" y="3120"/>
              <a:ext cx="16010" cy="5695"/>
              <a:chOff x="1454" y="3120"/>
              <a:chExt cx="16010" cy="5695"/>
            </a:xfrm>
          </p:grpSpPr>
          <p:grpSp>
            <p:nvGrpSpPr>
              <p:cNvPr id="7" name="1"/>
              <p:cNvGrpSpPr>
                <a:grpSpLocks noChangeAspect="1"/>
              </p:cNvGrpSpPr>
              <p:nvPr/>
            </p:nvGrpSpPr>
            <p:grpSpPr>
              <a:xfrm>
                <a:off x="6650" y="3120"/>
                <a:ext cx="5710" cy="5695"/>
                <a:chOff x="3958965" y="1520788"/>
                <a:chExt cx="4155926" cy="4145322"/>
              </a:xfrm>
            </p:grpSpPr>
            <p:sp>
              <p:nvSpPr>
                <p:cNvPr id="8" name="Freeform: Shape 29"/>
                <p:cNvSpPr/>
                <p:nvPr/>
              </p:nvSpPr>
              <p:spPr bwMode="auto">
                <a:xfrm>
                  <a:off x="7593658" y="3012222"/>
                  <a:ext cx="433346" cy="1086978"/>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9" name="Freeform: Shape 30"/>
                <p:cNvSpPr/>
                <p:nvPr/>
              </p:nvSpPr>
              <p:spPr bwMode="auto">
                <a:xfrm>
                  <a:off x="5519014" y="1591207"/>
                  <a:ext cx="1088784" cy="433347"/>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10" name="Freeform: Shape 31"/>
                <p:cNvSpPr/>
                <p:nvPr/>
              </p:nvSpPr>
              <p:spPr bwMode="auto">
                <a:xfrm>
                  <a:off x="3958965" y="3012222"/>
                  <a:ext cx="433346" cy="1086978"/>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11" name="Freeform: Shape 32"/>
                <p:cNvSpPr/>
                <p:nvPr/>
              </p:nvSpPr>
              <p:spPr bwMode="auto">
                <a:xfrm>
                  <a:off x="5519014" y="5225901"/>
                  <a:ext cx="1088784" cy="433347"/>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grpSp>
              <p:nvGrpSpPr>
                <p:cNvPr id="16" name="Group 33"/>
                <p:cNvGrpSpPr/>
                <p:nvPr/>
              </p:nvGrpSpPr>
              <p:grpSpPr>
                <a:xfrm>
                  <a:off x="3998951" y="1520788"/>
                  <a:ext cx="1792706" cy="1837213"/>
                  <a:chOff x="2792646" y="1157288"/>
                  <a:chExt cx="1576154" cy="1615284"/>
                </a:xfrm>
              </p:grpSpPr>
              <p:sp>
                <p:nvSpPr>
                  <p:cNvPr id="2" name="Freeform: Shape 34"/>
                  <p:cNvSpPr/>
                  <p:nvPr/>
                </p:nvSpPr>
                <p:spPr bwMode="auto">
                  <a:xfrm>
                    <a:off x="2803525" y="1207297"/>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17" name="Freeform: Shape 35"/>
                  <p:cNvSpPr/>
                  <p:nvPr/>
                </p:nvSpPr>
                <p:spPr bwMode="auto">
                  <a:xfrm>
                    <a:off x="2792646" y="1157288"/>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557E80"/>
                  </a:solidFill>
                  <a:ln w="9525">
                    <a:noFill/>
                    <a:round/>
                  </a:ln>
                  <a:effectLst/>
                </p:spPr>
                <p:txBody>
                  <a:bodyPr anchor="ctr"/>
                  <a:lstStyle/>
                  <a:p>
                    <a:pPr algn="ctr"/>
                    <a:r>
                      <a:rPr lang="en-US" sz="3200">
                        <a:solidFill>
                          <a:schemeClr val="bg1"/>
                        </a:solidFill>
                        <a:latin typeface="Pontano Sans" charset="0"/>
                        <a:cs typeface="Pontano Sans" charset="0"/>
                      </a:rPr>
                      <a:t>1</a:t>
                    </a:r>
                  </a:p>
                </p:txBody>
              </p:sp>
            </p:grpSp>
            <p:grpSp>
              <p:nvGrpSpPr>
                <p:cNvPr id="18" name="Group 36"/>
                <p:cNvGrpSpPr/>
                <p:nvPr/>
              </p:nvGrpSpPr>
              <p:grpSpPr>
                <a:xfrm>
                  <a:off x="6317091" y="1520788"/>
                  <a:ext cx="1797800" cy="1837213"/>
                  <a:chOff x="4830763" y="1157288"/>
                  <a:chExt cx="1580633" cy="1615284"/>
                </a:xfrm>
              </p:grpSpPr>
              <p:sp>
                <p:nvSpPr>
                  <p:cNvPr id="21" name="Freeform: Shape 37"/>
                  <p:cNvSpPr/>
                  <p:nvPr/>
                </p:nvSpPr>
                <p:spPr bwMode="auto">
                  <a:xfrm>
                    <a:off x="4830763" y="1207297"/>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3" name="Freeform: Shape 38"/>
                  <p:cNvSpPr/>
                  <p:nvPr/>
                </p:nvSpPr>
                <p:spPr bwMode="auto">
                  <a:xfrm>
                    <a:off x="4846121" y="1157288"/>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rgbClr val="CCA074"/>
                  </a:solidFill>
                  <a:ln w="9525">
                    <a:noFill/>
                    <a:round/>
                  </a:ln>
                  <a:effectLst/>
                </p:spPr>
                <p:txBody>
                  <a:bodyPr anchor="ctr"/>
                  <a:lstStyle/>
                  <a:p>
                    <a:pPr algn="ctr"/>
                    <a:r>
                      <a:rPr lang="en-US" sz="3200">
                        <a:solidFill>
                          <a:schemeClr val="bg1"/>
                        </a:solidFill>
                        <a:latin typeface="Pontano Sans" charset="0"/>
                        <a:cs typeface="Pontano Sans" charset="0"/>
                      </a:rPr>
                      <a:t>2</a:t>
                    </a:r>
                  </a:p>
                </p:txBody>
              </p:sp>
            </p:grpSp>
            <p:grpSp>
              <p:nvGrpSpPr>
                <p:cNvPr id="28" name="Group 39"/>
                <p:cNvGrpSpPr/>
                <p:nvPr/>
              </p:nvGrpSpPr>
              <p:grpSpPr>
                <a:xfrm>
                  <a:off x="6317091" y="3826552"/>
                  <a:ext cx="1785427" cy="1839558"/>
                  <a:chOff x="4830763" y="3184525"/>
                  <a:chExt cx="1569754" cy="1617345"/>
                </a:xfrm>
              </p:grpSpPr>
              <p:sp>
                <p:nvSpPr>
                  <p:cNvPr id="34" name="Freeform: Shape 40"/>
                  <p:cNvSpPr/>
                  <p:nvPr/>
                </p:nvSpPr>
                <p:spPr bwMode="auto">
                  <a:xfrm>
                    <a:off x="4830763" y="3236595"/>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4" name="Freeform: Shape 41"/>
                  <p:cNvSpPr/>
                  <p:nvPr/>
                </p:nvSpPr>
                <p:spPr bwMode="auto">
                  <a:xfrm>
                    <a:off x="4835242" y="3184525"/>
                    <a:ext cx="1565275" cy="1565275"/>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rgbClr val="557E80"/>
                  </a:solidFill>
                  <a:ln w="9525">
                    <a:noFill/>
                    <a:round/>
                  </a:ln>
                  <a:effectLst/>
                </p:spPr>
                <p:txBody>
                  <a:bodyPr anchor="ctr"/>
                  <a:lstStyle/>
                  <a:p>
                    <a:pPr algn="ctr"/>
                    <a:r>
                      <a:rPr lang="en-US" sz="3200">
                        <a:solidFill>
                          <a:schemeClr val="bg1"/>
                        </a:solidFill>
                        <a:latin typeface="Pontano Sans" charset="0"/>
                        <a:cs typeface="Pontano Sans" charset="0"/>
                      </a:rPr>
                      <a:t>4</a:t>
                    </a:r>
                  </a:p>
                </p:txBody>
              </p:sp>
            </p:grpSp>
            <p:grpSp>
              <p:nvGrpSpPr>
                <p:cNvPr id="29" name="Group 42"/>
                <p:cNvGrpSpPr/>
                <p:nvPr/>
              </p:nvGrpSpPr>
              <p:grpSpPr>
                <a:xfrm>
                  <a:off x="4011325" y="3826552"/>
                  <a:ext cx="1797800" cy="1839558"/>
                  <a:chOff x="2803525" y="3184525"/>
                  <a:chExt cx="1580633" cy="1617345"/>
                </a:xfrm>
              </p:grpSpPr>
              <p:sp>
                <p:nvSpPr>
                  <p:cNvPr id="32" name="Freeform: Shape 43"/>
                  <p:cNvSpPr/>
                  <p:nvPr/>
                </p:nvSpPr>
                <p:spPr bwMode="auto">
                  <a:xfrm>
                    <a:off x="2803525" y="3236595"/>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bg1">
                      <a:lumMod val="85000"/>
                    </a:schemeClr>
                  </a:solidFill>
                  <a:ln w="9525">
                    <a:noFill/>
                    <a:round/>
                  </a:ln>
                </p:spPr>
                <p:txBody>
                  <a:bodyPr anchor="ctr"/>
                  <a:lstStyle/>
                  <a:p>
                    <a:pPr algn="ctr"/>
                    <a:endParaRPr>
                      <a:latin typeface="Pontano Sans" charset="0"/>
                      <a:cs typeface="Pontano Sans" charset="0"/>
                    </a:endParaRPr>
                  </a:p>
                </p:txBody>
              </p:sp>
              <p:sp>
                <p:nvSpPr>
                  <p:cNvPr id="33" name="Freeform: Shape 44"/>
                  <p:cNvSpPr/>
                  <p:nvPr/>
                </p:nvSpPr>
                <p:spPr bwMode="auto">
                  <a:xfrm>
                    <a:off x="2818883" y="3184525"/>
                    <a:ext cx="1565275" cy="1565275"/>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rgbClr val="C64450"/>
                  </a:solidFill>
                  <a:ln w="9525">
                    <a:noFill/>
                    <a:round/>
                  </a:ln>
                  <a:effectLst/>
                </p:spPr>
                <p:txBody>
                  <a:bodyPr anchor="ctr"/>
                  <a:lstStyle/>
                  <a:p>
                    <a:pPr algn="ctr"/>
                    <a:r>
                      <a:rPr lang="en-US" sz="3200">
                        <a:solidFill>
                          <a:schemeClr val="bg1"/>
                        </a:solidFill>
                        <a:latin typeface="Pontano Sans" charset="0"/>
                        <a:cs typeface="Pontano Sans" charset="0"/>
                      </a:rPr>
                      <a:t>3</a:t>
                    </a:r>
                  </a:p>
                </p:txBody>
              </p:sp>
            </p:grpSp>
          </p:grpSp>
          <p:grpSp>
            <p:nvGrpSpPr>
              <p:cNvPr id="75" name="组合 74"/>
              <p:cNvGrpSpPr/>
              <p:nvPr/>
            </p:nvGrpSpPr>
            <p:grpSpPr>
              <a:xfrm>
                <a:off x="12758" y="3198"/>
                <a:ext cx="4706" cy="5235"/>
                <a:chOff x="1454" y="3166"/>
                <a:chExt cx="4706" cy="5235"/>
              </a:xfrm>
            </p:grpSpPr>
            <p:grpSp>
              <p:nvGrpSpPr>
                <p:cNvPr id="71" name="组合 70"/>
                <p:cNvGrpSpPr/>
                <p:nvPr/>
              </p:nvGrpSpPr>
              <p:grpSpPr>
                <a:xfrm>
                  <a:off x="1454" y="3166"/>
                  <a:ext cx="4706" cy="2033"/>
                  <a:chOff x="1454" y="3166"/>
                  <a:chExt cx="4706" cy="2033"/>
                </a:xfrm>
              </p:grpSpPr>
              <p:sp>
                <p:nvSpPr>
                  <p:cNvPr id="105" name="矩形 104"/>
                  <p:cNvSpPr/>
                  <p:nvPr/>
                </p:nvSpPr>
                <p:spPr>
                  <a:xfrm>
                    <a:off x="1454" y="3735"/>
                    <a:ext cx="4707"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106" name="文本框 105"/>
                  <p:cNvSpPr txBox="1"/>
                  <p:nvPr/>
                </p:nvSpPr>
                <p:spPr>
                  <a:xfrm>
                    <a:off x="1454" y="3166"/>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nvGrpSpPr>
                <p:cNvPr id="72" name="组合 71"/>
                <p:cNvGrpSpPr/>
                <p:nvPr/>
              </p:nvGrpSpPr>
              <p:grpSpPr>
                <a:xfrm>
                  <a:off x="1454" y="6369"/>
                  <a:ext cx="4706" cy="2033"/>
                  <a:chOff x="1454" y="3166"/>
                  <a:chExt cx="4706" cy="2033"/>
                </a:xfrm>
              </p:grpSpPr>
              <p:sp>
                <p:nvSpPr>
                  <p:cNvPr id="73" name="矩形 72"/>
                  <p:cNvSpPr/>
                  <p:nvPr/>
                </p:nvSpPr>
                <p:spPr>
                  <a:xfrm>
                    <a:off x="1454" y="3735"/>
                    <a:ext cx="4707" cy="1464"/>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74" name="文本框 73"/>
                  <p:cNvSpPr txBox="1"/>
                  <p:nvPr/>
                </p:nvSpPr>
                <p:spPr>
                  <a:xfrm>
                    <a:off x="1454" y="3166"/>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grpSp>
            <p:nvGrpSpPr>
              <p:cNvPr id="76" name="组合 75"/>
              <p:cNvGrpSpPr/>
              <p:nvPr/>
            </p:nvGrpSpPr>
            <p:grpSpPr>
              <a:xfrm>
                <a:off x="1454" y="3198"/>
                <a:ext cx="4715" cy="5236"/>
                <a:chOff x="1454" y="3166"/>
                <a:chExt cx="4715" cy="5236"/>
              </a:xfrm>
            </p:grpSpPr>
            <p:grpSp>
              <p:nvGrpSpPr>
                <p:cNvPr id="77" name="组合 76"/>
                <p:cNvGrpSpPr/>
                <p:nvPr/>
              </p:nvGrpSpPr>
              <p:grpSpPr>
                <a:xfrm>
                  <a:off x="1454" y="3166"/>
                  <a:ext cx="4715" cy="2033"/>
                  <a:chOff x="1454" y="3166"/>
                  <a:chExt cx="4715" cy="2033"/>
                </a:xfrm>
              </p:grpSpPr>
              <p:sp>
                <p:nvSpPr>
                  <p:cNvPr id="78" name="矩形 77"/>
                  <p:cNvSpPr/>
                  <p:nvPr/>
                </p:nvSpPr>
                <p:spPr>
                  <a:xfrm>
                    <a:off x="1454" y="3735"/>
                    <a:ext cx="4707" cy="1464"/>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79" name="文本框 78"/>
                  <p:cNvSpPr txBox="1"/>
                  <p:nvPr/>
                </p:nvSpPr>
                <p:spPr>
                  <a:xfrm>
                    <a:off x="3104" y="3166"/>
                    <a:ext cx="3065" cy="628"/>
                  </a:xfrm>
                  <a:prstGeom prst="rect">
                    <a:avLst/>
                  </a:prstGeom>
                  <a:noFill/>
                </p:spPr>
                <p:txBody>
                  <a:bodyPr wrap="none" rtlCol="0">
                    <a:spAutoFit/>
                    <a:scene3d>
                      <a:camera prst="orthographicFront"/>
                      <a:lightRig rig="threePt" dir="t"/>
                    </a:scene3d>
                    <a:sp3d contourW="12700"/>
                  </a:bodyPr>
                  <a:lstStyle/>
                  <a:p>
                    <a:pPr marL="0" lvl="0" indent="0" algn="r"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nvGrpSpPr>
                <p:cNvPr id="80" name="组合 79"/>
                <p:cNvGrpSpPr/>
                <p:nvPr/>
              </p:nvGrpSpPr>
              <p:grpSpPr>
                <a:xfrm>
                  <a:off x="1454" y="6369"/>
                  <a:ext cx="4707" cy="2033"/>
                  <a:chOff x="1454" y="3166"/>
                  <a:chExt cx="4707" cy="2033"/>
                </a:xfrm>
              </p:grpSpPr>
              <p:sp>
                <p:nvSpPr>
                  <p:cNvPr id="81" name="矩形 80"/>
                  <p:cNvSpPr/>
                  <p:nvPr/>
                </p:nvSpPr>
                <p:spPr>
                  <a:xfrm>
                    <a:off x="1454" y="3735"/>
                    <a:ext cx="4707" cy="1464"/>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82" name="文本框 81"/>
                  <p:cNvSpPr txBox="1"/>
                  <p:nvPr/>
                </p:nvSpPr>
                <p:spPr>
                  <a:xfrm>
                    <a:off x="3096" y="3166"/>
                    <a:ext cx="3065" cy="628"/>
                  </a:xfrm>
                  <a:prstGeom prst="rect">
                    <a:avLst/>
                  </a:prstGeom>
                  <a:noFill/>
                </p:spPr>
                <p:txBody>
                  <a:bodyPr wrap="none" rtlCol="0">
                    <a:spAutoFit/>
                    <a:scene3d>
                      <a:camera prst="orthographicFront"/>
                      <a:lightRig rig="threePt" dir="t"/>
                    </a:scene3d>
                    <a:sp3d contourW="12700"/>
                  </a:bodyPr>
                  <a:lstStyle/>
                  <a:p>
                    <a:pPr marL="0" lvl="0" indent="0" algn="r"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grpSp>
        <p:pic>
          <p:nvPicPr>
            <p:cNvPr id="84" name="图片 83" descr="D:\PPT\圣诞节冬天圣诞老人剪纸2\图片9.png图片9"/>
            <p:cNvPicPr>
              <a:picLocks noChangeAspect="1"/>
            </p:cNvPicPr>
            <p:nvPr/>
          </p:nvPicPr>
          <p:blipFill>
            <a:blip r:embed="rId4"/>
            <a:srcRect/>
            <a:stretch>
              <a:fillRect/>
            </a:stretch>
          </p:blipFill>
          <p:spPr>
            <a:xfrm>
              <a:off x="7836" y="3826"/>
              <a:ext cx="3564" cy="3564"/>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in)">
                                      <p:cBhvr>
                                        <p:cTn id="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4</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7" name="组合 6"/>
          <p:cNvGrpSpPr/>
          <p:nvPr/>
        </p:nvGrpSpPr>
        <p:grpSpPr>
          <a:xfrm>
            <a:off x="2322830" y="1920240"/>
            <a:ext cx="3486785" cy="4038600"/>
            <a:chOff x="1614" y="3024"/>
            <a:chExt cx="5491" cy="6360"/>
          </a:xfrm>
        </p:grpSpPr>
        <p:grpSp>
          <p:nvGrpSpPr>
            <p:cNvPr id="11" name="组合 10"/>
            <p:cNvGrpSpPr/>
            <p:nvPr/>
          </p:nvGrpSpPr>
          <p:grpSpPr>
            <a:xfrm>
              <a:off x="1614" y="3024"/>
              <a:ext cx="5491" cy="3173"/>
              <a:chOff x="2302" y="3091"/>
              <a:chExt cx="5491" cy="3173"/>
            </a:xfrm>
          </p:grpSpPr>
          <p:sp>
            <p:nvSpPr>
              <p:cNvPr id="16" name="平行四边形 15"/>
              <p:cNvSpPr/>
              <p:nvPr/>
            </p:nvSpPr>
            <p:spPr>
              <a:xfrm rot="5400000" flipH="1">
                <a:off x="2311" y="3082"/>
                <a:ext cx="550" cy="568"/>
              </a:xfrm>
              <a:prstGeom prst="parallelogram">
                <a:avLst>
                  <a:gd name="adj" fmla="val 32376"/>
                </a:avLst>
              </a:prstGeom>
              <a:solidFill>
                <a:srgbClr val="CCA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Pontano Sans" charset="0"/>
                  <a:cs typeface="Pontano Sans" charset="0"/>
                </a:endParaRPr>
              </a:p>
            </p:txBody>
          </p:sp>
          <p:pic>
            <p:nvPicPr>
              <p:cNvPr id="8" name="图片占位符 31" descr="D:\PPT\圣诞节冬天圣诞老人剪纸2\微信截图_20211109104555.png微信截图_20211109104555"/>
              <p:cNvPicPr>
                <a:picLocks noGrp="1" noChangeAspect="1"/>
              </p:cNvPicPr>
              <p:nvPr/>
            </p:nvPicPr>
            <p:blipFill>
              <a:blip r:embed="rId4"/>
              <a:srcRect/>
              <a:stretch>
                <a:fillRect/>
              </a:stretch>
            </p:blipFill>
            <p:spPr>
              <a:xfrm>
                <a:off x="2867" y="3105"/>
                <a:ext cx="4926" cy="3159"/>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a:ln>
                <a:noFill/>
              </a:ln>
            </p:spPr>
          </p:pic>
          <p:sp>
            <p:nvSpPr>
              <p:cNvPr id="9" name="矩形 8"/>
              <p:cNvSpPr/>
              <p:nvPr/>
            </p:nvSpPr>
            <p:spPr>
              <a:xfrm>
                <a:off x="2302" y="3280"/>
                <a:ext cx="2799" cy="947"/>
              </a:xfrm>
              <a:prstGeom prst="rect">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lvl="0" indent="0" algn="ctr" rtl="0">
                  <a:spcBef>
                    <a:spcPts val="0"/>
                  </a:spcBef>
                  <a:spcAft>
                    <a:spcPts val="0"/>
                  </a:spcAft>
                  <a:buNone/>
                </a:pPr>
                <a:r>
                  <a:rPr lang="en-US" altLang="en-GB" sz="2400">
                    <a:latin typeface="Pontano Sans" charset="0"/>
                    <a:cs typeface="Pontano Sans" charset="0"/>
                    <a:sym typeface="+mn-ea"/>
                  </a:rPr>
                  <a:t>PART ONE</a:t>
                </a:r>
              </a:p>
            </p:txBody>
          </p:sp>
        </p:grpSp>
        <p:grpSp>
          <p:nvGrpSpPr>
            <p:cNvPr id="6" name="组合 5"/>
            <p:cNvGrpSpPr/>
            <p:nvPr/>
          </p:nvGrpSpPr>
          <p:grpSpPr>
            <a:xfrm>
              <a:off x="1817" y="6470"/>
              <a:ext cx="5087" cy="2914"/>
              <a:chOff x="1168" y="6470"/>
              <a:chExt cx="5087" cy="2914"/>
            </a:xfrm>
          </p:grpSpPr>
          <p:sp>
            <p:nvSpPr>
              <p:cNvPr id="4" name="矩形 3"/>
              <p:cNvSpPr/>
              <p:nvPr/>
            </p:nvSpPr>
            <p:spPr>
              <a:xfrm>
                <a:off x="1168" y="7039"/>
                <a:ext cx="5087" cy="234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5" name="文本框 4"/>
              <p:cNvSpPr txBox="1"/>
              <p:nvPr/>
            </p:nvSpPr>
            <p:spPr>
              <a:xfrm>
                <a:off x="2179" y="6470"/>
                <a:ext cx="3065" cy="628"/>
              </a:xfrm>
              <a:prstGeom prst="rect">
                <a:avLst/>
              </a:prstGeom>
              <a:noFill/>
            </p:spPr>
            <p:txBody>
              <a:bodyPr wrap="none" rtlCol="0">
                <a:spAutoFit/>
                <a:scene3d>
                  <a:camera prst="orthographicFront"/>
                  <a:lightRig rig="threePt" dir="t"/>
                </a:scene3d>
                <a:sp3d contourW="12700"/>
              </a:bodyPr>
              <a:lstStyle/>
              <a:p>
                <a:pPr marL="0" lvl="0" indent="0" algn="ctr"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grpSp>
        <p:nvGrpSpPr>
          <p:cNvPr id="10" name="组合 9"/>
          <p:cNvGrpSpPr/>
          <p:nvPr/>
        </p:nvGrpSpPr>
        <p:grpSpPr>
          <a:xfrm>
            <a:off x="6342380" y="1920240"/>
            <a:ext cx="3486785" cy="4038600"/>
            <a:chOff x="1614" y="3024"/>
            <a:chExt cx="5491" cy="6360"/>
          </a:xfrm>
        </p:grpSpPr>
        <p:grpSp>
          <p:nvGrpSpPr>
            <p:cNvPr id="12" name="组合 11"/>
            <p:cNvGrpSpPr/>
            <p:nvPr/>
          </p:nvGrpSpPr>
          <p:grpSpPr>
            <a:xfrm>
              <a:off x="1614" y="3024"/>
              <a:ext cx="5491" cy="3160"/>
              <a:chOff x="2302" y="3091"/>
              <a:chExt cx="5491" cy="3160"/>
            </a:xfrm>
          </p:grpSpPr>
          <p:sp>
            <p:nvSpPr>
              <p:cNvPr id="13" name="平行四边形 12"/>
              <p:cNvSpPr/>
              <p:nvPr/>
            </p:nvSpPr>
            <p:spPr>
              <a:xfrm rot="5400000" flipH="1">
                <a:off x="2311" y="3082"/>
                <a:ext cx="550" cy="568"/>
              </a:xfrm>
              <a:prstGeom prst="parallelogram">
                <a:avLst>
                  <a:gd name="adj" fmla="val 32376"/>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Pontano Sans" charset="0"/>
                  <a:cs typeface="Pontano Sans" charset="0"/>
                </a:endParaRPr>
              </a:p>
            </p:txBody>
          </p:sp>
          <p:pic>
            <p:nvPicPr>
              <p:cNvPr id="14" name="图片占位符 31" descr="D:\PPT\圣诞节冬天圣诞老人剪纸2\微信截图_20211109104748.png微信截图_20211109104748"/>
              <p:cNvPicPr>
                <a:picLocks noGrp="1" noChangeAspect="1"/>
              </p:cNvPicPr>
              <p:nvPr/>
            </p:nvPicPr>
            <p:blipFill>
              <a:blip r:embed="rId5"/>
              <a:srcRect/>
              <a:stretch>
                <a:fillRect/>
              </a:stretch>
            </p:blipFill>
            <p:spPr>
              <a:xfrm>
                <a:off x="2867" y="3119"/>
                <a:ext cx="4926" cy="3132"/>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a:ln>
                <a:noFill/>
              </a:ln>
            </p:spPr>
          </p:pic>
          <p:sp>
            <p:nvSpPr>
              <p:cNvPr id="15" name="矩形 14"/>
              <p:cNvSpPr/>
              <p:nvPr/>
            </p:nvSpPr>
            <p:spPr>
              <a:xfrm>
                <a:off x="2302" y="3280"/>
                <a:ext cx="2799" cy="947"/>
              </a:xfrm>
              <a:prstGeom prst="rect">
                <a:avLst/>
              </a:prstGeom>
              <a:solidFill>
                <a:srgbClr val="6D8E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lvl="0" indent="0" algn="ctr" rtl="0">
                  <a:spcBef>
                    <a:spcPts val="0"/>
                  </a:spcBef>
                  <a:spcAft>
                    <a:spcPts val="0"/>
                  </a:spcAft>
                  <a:buNone/>
                </a:pPr>
                <a:r>
                  <a:rPr lang="en-US" altLang="en-GB" sz="2400">
                    <a:latin typeface="Pontano Sans" charset="0"/>
                    <a:cs typeface="Pontano Sans" charset="0"/>
                    <a:sym typeface="+mn-ea"/>
                  </a:rPr>
                  <a:t>PART TWO</a:t>
                </a:r>
              </a:p>
            </p:txBody>
          </p:sp>
        </p:grpSp>
        <p:grpSp>
          <p:nvGrpSpPr>
            <p:cNvPr id="17" name="组合 16"/>
            <p:cNvGrpSpPr/>
            <p:nvPr/>
          </p:nvGrpSpPr>
          <p:grpSpPr>
            <a:xfrm>
              <a:off x="1817" y="6470"/>
              <a:ext cx="5087" cy="2914"/>
              <a:chOff x="1168" y="6470"/>
              <a:chExt cx="5087" cy="2914"/>
            </a:xfrm>
          </p:grpSpPr>
          <p:sp>
            <p:nvSpPr>
              <p:cNvPr id="18" name="矩形 17"/>
              <p:cNvSpPr/>
              <p:nvPr/>
            </p:nvSpPr>
            <p:spPr>
              <a:xfrm>
                <a:off x="1168" y="7039"/>
                <a:ext cx="5087" cy="234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19" name="文本框 18"/>
              <p:cNvSpPr txBox="1"/>
              <p:nvPr/>
            </p:nvSpPr>
            <p:spPr>
              <a:xfrm>
                <a:off x="2179" y="6470"/>
                <a:ext cx="3065" cy="628"/>
              </a:xfrm>
              <a:prstGeom prst="rect">
                <a:avLst/>
              </a:prstGeom>
              <a:noFill/>
            </p:spPr>
            <p:txBody>
              <a:bodyPr wrap="none" rtlCol="0">
                <a:spAutoFit/>
                <a:scene3d>
                  <a:camera prst="orthographicFront"/>
                  <a:lightRig rig="threePt" dir="t"/>
                </a:scene3d>
                <a:sp3d contourW="12700"/>
              </a:bodyPr>
              <a:lstStyle/>
              <a:p>
                <a:pPr marL="0" lvl="0" indent="0" algn="ctr"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CHRISTMAS</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pic>
        <p:nvPicPr>
          <p:cNvPr id="3" name="图片 2" descr="微信截图_20211109095847"/>
          <p:cNvPicPr>
            <a:picLocks noChangeAspect="1"/>
          </p:cNvPicPr>
          <p:nvPr/>
        </p:nvPicPr>
        <p:blipFill>
          <a:blip r:embed="rId3"/>
          <a:srcRect t="11118" b="23025"/>
          <a:stretch>
            <a:fillRect/>
          </a:stretch>
        </p:blipFill>
        <p:spPr>
          <a:xfrm>
            <a:off x="0" y="0"/>
            <a:ext cx="12192635" cy="5092700"/>
          </a:xfrm>
          <a:prstGeom prst="rect">
            <a:avLst/>
          </a:prstGeom>
        </p:spPr>
      </p:pic>
      <p:grpSp>
        <p:nvGrpSpPr>
          <p:cNvPr id="24" name="组合 23"/>
          <p:cNvGrpSpPr/>
          <p:nvPr/>
        </p:nvGrpSpPr>
        <p:grpSpPr>
          <a:xfrm>
            <a:off x="546100" y="1773555"/>
            <a:ext cx="4300855" cy="3515995"/>
            <a:chOff x="1620" y="3313"/>
            <a:chExt cx="6773" cy="5537"/>
          </a:xfrm>
        </p:grpSpPr>
        <p:sp>
          <p:nvSpPr>
            <p:cNvPr id="23" name="爆炸形 2 22"/>
            <p:cNvSpPr/>
            <p:nvPr/>
          </p:nvSpPr>
          <p:spPr>
            <a:xfrm>
              <a:off x="1620" y="3313"/>
              <a:ext cx="6773" cy="5537"/>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8" name="组合 7"/>
            <p:cNvGrpSpPr/>
            <p:nvPr/>
          </p:nvGrpSpPr>
          <p:grpSpPr>
            <a:xfrm>
              <a:off x="3014" y="5267"/>
              <a:ext cx="3591" cy="2007"/>
              <a:chOff x="4879" y="3415"/>
              <a:chExt cx="3591" cy="2007"/>
            </a:xfrm>
          </p:grpSpPr>
          <p:sp>
            <p:nvSpPr>
              <p:cNvPr id="12" name="Google Shape;296;p27"/>
              <p:cNvSpPr txBox="1"/>
              <p:nvPr/>
            </p:nvSpPr>
            <p:spPr>
              <a:xfrm>
                <a:off x="4952" y="3415"/>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US" altLang="en-GB" sz="2800">
                    <a:solidFill>
                      <a:schemeClr val="bg1"/>
                    </a:solidFill>
                    <a:latin typeface="Pontano Sans" charset="0"/>
                    <a:ea typeface="思源黑体 CN Medium" panose="020B0600000000000000" charset="-122"/>
                    <a:cs typeface="Pontano Sans" charset="0"/>
                  </a:rPr>
                  <a:t>CONTENT</a:t>
                </a:r>
              </a:p>
            </p:txBody>
          </p:sp>
          <p:sp>
            <p:nvSpPr>
              <p:cNvPr id="13" name="Google Shape;297;p27"/>
              <p:cNvSpPr txBox="1"/>
              <p:nvPr/>
            </p:nvSpPr>
            <p:spPr>
              <a:xfrm>
                <a:off x="4879" y="3917"/>
                <a:ext cx="3591" cy="150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GB">
                    <a:solidFill>
                      <a:schemeClr val="bg1"/>
                    </a:solidFill>
                    <a:latin typeface="Pontano Sans" charset="0"/>
                    <a:ea typeface="思源黑体 CN Light" panose="020B0300000000000000" charset="-122"/>
                    <a:cs typeface="Pontano Sans" charset="0"/>
                  </a:rPr>
                  <a:t>Here you could describe the topic of the section</a:t>
                </a:r>
              </a:p>
            </p:txBody>
          </p:sp>
        </p:grpSp>
      </p:grpSp>
      <p:grpSp>
        <p:nvGrpSpPr>
          <p:cNvPr id="25" name="组合 24"/>
          <p:cNvGrpSpPr/>
          <p:nvPr/>
        </p:nvGrpSpPr>
        <p:grpSpPr>
          <a:xfrm>
            <a:off x="4445000" y="0"/>
            <a:ext cx="4300855" cy="3515995"/>
            <a:chOff x="1620" y="3313"/>
            <a:chExt cx="6773" cy="5537"/>
          </a:xfrm>
        </p:grpSpPr>
        <p:sp>
          <p:nvSpPr>
            <p:cNvPr id="26" name="爆炸形 2 25"/>
            <p:cNvSpPr/>
            <p:nvPr/>
          </p:nvSpPr>
          <p:spPr>
            <a:xfrm>
              <a:off x="1620" y="3313"/>
              <a:ext cx="6773" cy="5537"/>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7" name="组合 26"/>
            <p:cNvGrpSpPr/>
            <p:nvPr/>
          </p:nvGrpSpPr>
          <p:grpSpPr>
            <a:xfrm>
              <a:off x="3014" y="5267"/>
              <a:ext cx="3591" cy="2007"/>
              <a:chOff x="4879" y="3415"/>
              <a:chExt cx="3591" cy="2007"/>
            </a:xfrm>
          </p:grpSpPr>
          <p:sp>
            <p:nvSpPr>
              <p:cNvPr id="28" name="Google Shape;296;p27"/>
              <p:cNvSpPr txBox="1"/>
              <p:nvPr/>
            </p:nvSpPr>
            <p:spPr>
              <a:xfrm>
                <a:off x="4952" y="3415"/>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US" altLang="en-GB" sz="2800">
                    <a:solidFill>
                      <a:schemeClr val="bg1"/>
                    </a:solidFill>
                    <a:latin typeface="Pontano Sans" charset="0"/>
                    <a:ea typeface="思源黑体 CN Medium" panose="020B0600000000000000" charset="-122"/>
                    <a:cs typeface="Pontano Sans" charset="0"/>
                  </a:rPr>
                  <a:t>CONTENT</a:t>
                </a:r>
              </a:p>
            </p:txBody>
          </p:sp>
          <p:sp>
            <p:nvSpPr>
              <p:cNvPr id="29" name="Google Shape;297;p27"/>
              <p:cNvSpPr txBox="1"/>
              <p:nvPr/>
            </p:nvSpPr>
            <p:spPr>
              <a:xfrm>
                <a:off x="4879" y="3917"/>
                <a:ext cx="3591" cy="150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GB">
                    <a:solidFill>
                      <a:schemeClr val="bg1"/>
                    </a:solidFill>
                    <a:latin typeface="Pontano Sans" charset="0"/>
                    <a:ea typeface="思源黑体 CN Light" panose="020B0300000000000000" charset="-122"/>
                    <a:cs typeface="Pontano Sans" charset="0"/>
                  </a:rPr>
                  <a:t>Here you could describe the topic of the section</a:t>
                </a:r>
              </a:p>
            </p:txBody>
          </p:sp>
        </p:grpSp>
      </p:grpSp>
      <p:grpSp>
        <p:nvGrpSpPr>
          <p:cNvPr id="30" name="组合 29"/>
          <p:cNvGrpSpPr/>
          <p:nvPr/>
        </p:nvGrpSpPr>
        <p:grpSpPr>
          <a:xfrm>
            <a:off x="3945890" y="3175000"/>
            <a:ext cx="4300855" cy="3515995"/>
            <a:chOff x="1620" y="3313"/>
            <a:chExt cx="6773" cy="5537"/>
          </a:xfrm>
        </p:grpSpPr>
        <p:sp>
          <p:nvSpPr>
            <p:cNvPr id="31" name="爆炸形 2 30"/>
            <p:cNvSpPr/>
            <p:nvPr/>
          </p:nvSpPr>
          <p:spPr>
            <a:xfrm>
              <a:off x="1620" y="3313"/>
              <a:ext cx="6773" cy="5537"/>
            </a:xfrm>
            <a:prstGeom prst="irregularSeal2">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2" name="组合 31"/>
            <p:cNvGrpSpPr/>
            <p:nvPr/>
          </p:nvGrpSpPr>
          <p:grpSpPr>
            <a:xfrm>
              <a:off x="3014" y="5267"/>
              <a:ext cx="3591" cy="2007"/>
              <a:chOff x="4879" y="3415"/>
              <a:chExt cx="3591" cy="2007"/>
            </a:xfrm>
          </p:grpSpPr>
          <p:sp>
            <p:nvSpPr>
              <p:cNvPr id="33" name="Google Shape;296;p27"/>
              <p:cNvSpPr txBox="1"/>
              <p:nvPr/>
            </p:nvSpPr>
            <p:spPr>
              <a:xfrm>
                <a:off x="4952" y="3415"/>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US" altLang="en-GB" sz="2800">
                    <a:solidFill>
                      <a:schemeClr val="bg1"/>
                    </a:solidFill>
                    <a:latin typeface="Pontano Sans" charset="0"/>
                    <a:ea typeface="思源黑体 CN Medium" panose="020B0600000000000000" charset="-122"/>
                    <a:cs typeface="Pontano Sans" charset="0"/>
                  </a:rPr>
                  <a:t>CONTENT</a:t>
                </a:r>
              </a:p>
            </p:txBody>
          </p:sp>
          <p:sp>
            <p:nvSpPr>
              <p:cNvPr id="35" name="Google Shape;297;p27"/>
              <p:cNvSpPr txBox="1"/>
              <p:nvPr/>
            </p:nvSpPr>
            <p:spPr>
              <a:xfrm>
                <a:off x="4879" y="3917"/>
                <a:ext cx="3591" cy="150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GB">
                    <a:solidFill>
                      <a:schemeClr val="bg1"/>
                    </a:solidFill>
                    <a:latin typeface="Pontano Sans" charset="0"/>
                    <a:ea typeface="思源黑体 CN Light" panose="020B0300000000000000" charset="-122"/>
                    <a:cs typeface="Pontano Sans" charset="0"/>
                  </a:rPr>
                  <a:t>Here you could describe the topic of the section</a:t>
                </a:r>
              </a:p>
            </p:txBody>
          </p:sp>
        </p:grpSp>
      </p:grpSp>
      <p:grpSp>
        <p:nvGrpSpPr>
          <p:cNvPr id="36" name="组合 35"/>
          <p:cNvGrpSpPr/>
          <p:nvPr/>
        </p:nvGrpSpPr>
        <p:grpSpPr>
          <a:xfrm>
            <a:off x="7891780" y="2174240"/>
            <a:ext cx="4300855" cy="3515995"/>
            <a:chOff x="1620" y="3313"/>
            <a:chExt cx="6773" cy="5537"/>
          </a:xfrm>
        </p:grpSpPr>
        <p:sp>
          <p:nvSpPr>
            <p:cNvPr id="37" name="爆炸形 2 36"/>
            <p:cNvSpPr/>
            <p:nvPr/>
          </p:nvSpPr>
          <p:spPr>
            <a:xfrm>
              <a:off x="1620" y="3313"/>
              <a:ext cx="6773" cy="5537"/>
            </a:xfrm>
            <a:prstGeom prst="irregularSeal2">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组合 37"/>
            <p:cNvGrpSpPr/>
            <p:nvPr/>
          </p:nvGrpSpPr>
          <p:grpSpPr>
            <a:xfrm>
              <a:off x="3014" y="5267"/>
              <a:ext cx="3591" cy="2007"/>
              <a:chOff x="4879" y="3415"/>
              <a:chExt cx="3591" cy="2007"/>
            </a:xfrm>
          </p:grpSpPr>
          <p:sp>
            <p:nvSpPr>
              <p:cNvPr id="39" name="Google Shape;296;p27"/>
              <p:cNvSpPr txBox="1"/>
              <p:nvPr/>
            </p:nvSpPr>
            <p:spPr>
              <a:xfrm>
                <a:off x="4952" y="3415"/>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US" altLang="en-GB" sz="2800">
                    <a:solidFill>
                      <a:schemeClr val="bg1"/>
                    </a:solidFill>
                    <a:latin typeface="Pontano Sans" charset="0"/>
                    <a:ea typeface="思源黑体 CN Medium" panose="020B0600000000000000" charset="-122"/>
                    <a:cs typeface="Pontano Sans" charset="0"/>
                  </a:rPr>
                  <a:t>CONTENT</a:t>
                </a:r>
              </a:p>
            </p:txBody>
          </p:sp>
          <p:sp>
            <p:nvSpPr>
              <p:cNvPr id="40" name="Google Shape;297;p27"/>
              <p:cNvSpPr txBox="1"/>
              <p:nvPr/>
            </p:nvSpPr>
            <p:spPr>
              <a:xfrm>
                <a:off x="4879" y="3917"/>
                <a:ext cx="3591" cy="150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n-GB">
                    <a:solidFill>
                      <a:schemeClr val="bg1"/>
                    </a:solidFill>
                    <a:latin typeface="Pontano Sans" charset="0"/>
                    <a:ea typeface="思源黑体 CN Light" panose="020B0300000000000000" charset="-122"/>
                    <a:cs typeface="Pontano Sans" charset="0"/>
                  </a:rPr>
                  <a:t>Here you could describe the topic of the section</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PART 01</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1</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59" name="组合 58"/>
          <p:cNvGrpSpPr/>
          <p:nvPr/>
        </p:nvGrpSpPr>
        <p:grpSpPr>
          <a:xfrm>
            <a:off x="1690370" y="1866265"/>
            <a:ext cx="9053195" cy="3662680"/>
            <a:chOff x="2225" y="2304"/>
            <a:chExt cx="14257" cy="5768"/>
          </a:xfrm>
        </p:grpSpPr>
        <p:pic>
          <p:nvPicPr>
            <p:cNvPr id="60" name="图片 59" descr="D:\PPT\图片3.png图片3"/>
            <p:cNvPicPr>
              <a:picLocks noChangeAspect="1"/>
            </p:cNvPicPr>
            <p:nvPr/>
          </p:nvPicPr>
          <p:blipFill>
            <a:blip r:embed="rId4"/>
            <a:srcRect/>
            <a:stretch>
              <a:fillRect/>
            </a:stretch>
          </p:blipFill>
          <p:spPr>
            <a:xfrm>
              <a:off x="7325" y="3281"/>
              <a:ext cx="4058" cy="3814"/>
            </a:xfrm>
            <a:prstGeom prst="rect">
              <a:avLst/>
            </a:prstGeom>
          </p:spPr>
        </p:pic>
        <p:grpSp>
          <p:nvGrpSpPr>
            <p:cNvPr id="61" name="组合 60"/>
            <p:cNvGrpSpPr/>
            <p:nvPr/>
          </p:nvGrpSpPr>
          <p:grpSpPr>
            <a:xfrm>
              <a:off x="12148" y="2304"/>
              <a:ext cx="4334" cy="5768"/>
              <a:chOff x="12148" y="3147"/>
              <a:chExt cx="4334" cy="5768"/>
            </a:xfrm>
          </p:grpSpPr>
          <p:grpSp>
            <p:nvGrpSpPr>
              <p:cNvPr id="62" name="组合 61"/>
              <p:cNvGrpSpPr/>
              <p:nvPr/>
            </p:nvGrpSpPr>
            <p:grpSpPr>
              <a:xfrm>
                <a:off x="12148" y="3147"/>
                <a:ext cx="4335" cy="2425"/>
                <a:chOff x="13003" y="5731"/>
                <a:chExt cx="4335" cy="2425"/>
              </a:xfrm>
            </p:grpSpPr>
            <p:sp>
              <p:nvSpPr>
                <p:cNvPr id="63" name="Google Shape;481;p33"/>
                <p:cNvSpPr txBox="1"/>
                <p:nvPr/>
              </p:nvSpPr>
              <p:spPr>
                <a:xfrm>
                  <a:off x="13003" y="5731"/>
                  <a:ext cx="2828" cy="6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64" name="Google Shape;482;p33"/>
                <p:cNvSpPr txBox="1"/>
                <p:nvPr/>
              </p:nvSpPr>
              <p:spPr>
                <a:xfrm>
                  <a:off x="13003" y="6421"/>
                  <a:ext cx="4335" cy="173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nvGrpSpPr>
              <p:cNvPr id="65" name="组合 64"/>
              <p:cNvGrpSpPr/>
              <p:nvPr/>
            </p:nvGrpSpPr>
            <p:grpSpPr>
              <a:xfrm>
                <a:off x="12148" y="6491"/>
                <a:ext cx="4335" cy="2425"/>
                <a:chOff x="13003" y="5731"/>
                <a:chExt cx="4335" cy="2425"/>
              </a:xfrm>
            </p:grpSpPr>
            <p:sp>
              <p:nvSpPr>
                <p:cNvPr id="66" name="Google Shape;481;p33"/>
                <p:cNvSpPr txBox="1"/>
                <p:nvPr/>
              </p:nvSpPr>
              <p:spPr>
                <a:xfrm>
                  <a:off x="13003" y="5731"/>
                  <a:ext cx="2828" cy="6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67" name="Google Shape;482;p33"/>
                <p:cNvSpPr txBox="1"/>
                <p:nvPr/>
              </p:nvSpPr>
              <p:spPr>
                <a:xfrm>
                  <a:off x="13003" y="6421"/>
                  <a:ext cx="4335" cy="173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nvGrpSpPr>
            <p:cNvPr id="68" name="组合 67"/>
            <p:cNvGrpSpPr/>
            <p:nvPr/>
          </p:nvGrpSpPr>
          <p:grpSpPr>
            <a:xfrm>
              <a:off x="2225" y="2304"/>
              <a:ext cx="4334" cy="5768"/>
              <a:chOff x="12148" y="3147"/>
              <a:chExt cx="4334" cy="5768"/>
            </a:xfrm>
          </p:grpSpPr>
          <p:grpSp>
            <p:nvGrpSpPr>
              <p:cNvPr id="69" name="组合 68"/>
              <p:cNvGrpSpPr/>
              <p:nvPr/>
            </p:nvGrpSpPr>
            <p:grpSpPr>
              <a:xfrm>
                <a:off x="12148" y="3147"/>
                <a:ext cx="4335" cy="2425"/>
                <a:chOff x="13003" y="5731"/>
                <a:chExt cx="4335" cy="2425"/>
              </a:xfrm>
            </p:grpSpPr>
            <p:sp>
              <p:nvSpPr>
                <p:cNvPr id="70" name="Google Shape;481;p33"/>
                <p:cNvSpPr txBox="1"/>
                <p:nvPr/>
              </p:nvSpPr>
              <p:spPr>
                <a:xfrm>
                  <a:off x="13003" y="5731"/>
                  <a:ext cx="2828" cy="6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71" name="Google Shape;482;p33"/>
                <p:cNvSpPr txBox="1"/>
                <p:nvPr/>
              </p:nvSpPr>
              <p:spPr>
                <a:xfrm>
                  <a:off x="13003" y="6421"/>
                  <a:ext cx="4335" cy="173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nvGrpSpPr>
              <p:cNvPr id="72" name="组合 71"/>
              <p:cNvGrpSpPr/>
              <p:nvPr/>
            </p:nvGrpSpPr>
            <p:grpSpPr>
              <a:xfrm>
                <a:off x="12148" y="6491"/>
                <a:ext cx="4335" cy="2425"/>
                <a:chOff x="13003" y="5731"/>
                <a:chExt cx="4335" cy="2425"/>
              </a:xfrm>
            </p:grpSpPr>
            <p:sp>
              <p:nvSpPr>
                <p:cNvPr id="73" name="Google Shape;481;p33"/>
                <p:cNvSpPr txBox="1"/>
                <p:nvPr/>
              </p:nvSpPr>
              <p:spPr>
                <a:xfrm>
                  <a:off x="13003" y="5731"/>
                  <a:ext cx="2828" cy="6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74" name="Google Shape;482;p33"/>
                <p:cNvSpPr txBox="1"/>
                <p:nvPr/>
              </p:nvSpPr>
              <p:spPr>
                <a:xfrm>
                  <a:off x="13003" y="6421"/>
                  <a:ext cx="4335" cy="173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1</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5" name="组合 4"/>
          <p:cNvGrpSpPr/>
          <p:nvPr/>
        </p:nvGrpSpPr>
        <p:grpSpPr>
          <a:xfrm>
            <a:off x="2413000" y="2109470"/>
            <a:ext cx="7352030" cy="4159250"/>
            <a:chOff x="3800" y="3322"/>
            <a:chExt cx="11578" cy="6550"/>
          </a:xfrm>
        </p:grpSpPr>
        <p:grpSp>
          <p:nvGrpSpPr>
            <p:cNvPr id="7" name="组合 6"/>
            <p:cNvGrpSpPr/>
            <p:nvPr/>
          </p:nvGrpSpPr>
          <p:grpSpPr>
            <a:xfrm>
              <a:off x="4295" y="3322"/>
              <a:ext cx="10587" cy="3354"/>
              <a:chOff x="-2217" y="6494"/>
              <a:chExt cx="10587" cy="3354"/>
            </a:xfrm>
          </p:grpSpPr>
          <p:sp>
            <p:nvSpPr>
              <p:cNvPr id="21" name="矩形 20"/>
              <p:cNvSpPr/>
              <p:nvPr/>
            </p:nvSpPr>
            <p:spPr>
              <a:xfrm>
                <a:off x="-2217" y="7063"/>
                <a:ext cx="10587" cy="278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a:p>
                <a:pPr algn="ctr">
                  <a:lnSpc>
                    <a:spcPct val="130000"/>
                  </a:lnSpc>
                </a:pP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2" name="文本框 1"/>
              <p:cNvSpPr txBox="1"/>
              <p:nvPr/>
            </p:nvSpPr>
            <p:spPr>
              <a:xfrm>
                <a:off x="1544" y="6494"/>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pic>
          <p:nvPicPr>
            <p:cNvPr id="4" name="图片 3"/>
            <p:cNvPicPr>
              <a:picLocks noChangeAspect="1"/>
            </p:cNvPicPr>
            <p:nvPr/>
          </p:nvPicPr>
          <p:blipFill>
            <a:blip r:embed="rId4" cstate="screen"/>
            <a:stretch>
              <a:fillRect/>
            </a:stretch>
          </p:blipFill>
          <p:spPr>
            <a:xfrm>
              <a:off x="3800" y="5356"/>
              <a:ext cx="11578" cy="4517"/>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F"/>
        </a:solidFill>
        <a:effectLst/>
      </p:bgPr>
    </p:bg>
    <p:spTree>
      <p:nvGrpSpPr>
        <p:cNvPr id="1" name=""/>
        <p:cNvGrpSpPr/>
        <p:nvPr/>
      </p:nvGrpSpPr>
      <p:grpSpPr>
        <a:xfrm>
          <a:off x="0" y="0"/>
          <a:ext cx="0" cy="0"/>
          <a:chOff x="0" y="0"/>
          <a:chExt cx="0" cy="0"/>
        </a:xfrm>
      </p:grpSpPr>
      <p:sp>
        <p:nvSpPr>
          <p:cNvPr id="17" name="TextBox 16"/>
          <p:cNvSpPr txBox="1"/>
          <p:nvPr/>
        </p:nvSpPr>
        <p:spPr>
          <a:xfrm>
            <a:off x="2963545" y="2839085"/>
            <a:ext cx="6567170" cy="1209675"/>
          </a:xfrm>
          <a:prstGeom prst="rect">
            <a:avLst/>
          </a:prstGeom>
          <a:noFill/>
        </p:spPr>
        <p:txBody>
          <a:bodyPr wrap="square" rtlCol="0">
            <a:spAutoFit/>
          </a:bodyPr>
          <a:lstStyle/>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a:p>
            <a:pPr marL="0" lvl="0" indent="0" algn="ctr" rtl="0">
              <a:lnSpc>
                <a:spcPct val="130000"/>
              </a:lnSpc>
              <a:spcBef>
                <a:spcPts val="0"/>
              </a:spcBef>
              <a:spcAft>
                <a:spcPts val="0"/>
              </a:spcAft>
              <a:buNone/>
            </a:pP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Here is where your</a:t>
            </a:r>
            <a:r>
              <a:rPr lang="en-US" altLang="en-GB" sz="1400">
                <a:latin typeface="Pontano Sans" charset="0"/>
                <a:ea typeface="思源黑体 CN Light" panose="020B0300000000000000" charset="-122"/>
                <a:cs typeface="Pontano Sans" charset="0"/>
                <a:sym typeface="+mn-ea"/>
              </a:rPr>
              <a:t> </a:t>
            </a:r>
            <a:r>
              <a:rPr lang="en-GB" sz="1400">
                <a:latin typeface="Pontano Sans" charset="0"/>
                <a:ea typeface="思源黑体 CN Light" panose="020B0300000000000000" charset="-122"/>
                <a:cs typeface="Pontano Sans" charset="0"/>
                <a:sym typeface="+mn-ea"/>
              </a:rPr>
              <a:t>presentation begins</a:t>
            </a:r>
            <a:endParaRPr lang="en-GB" sz="1400" spc="300" dirty="0">
              <a:solidFill>
                <a:schemeClr val="tx1"/>
              </a:solidFill>
              <a:latin typeface="Pontano Sans" charset="0"/>
              <a:ea typeface="思源黑体 CN Light" panose="020B0300000000000000" charset="-122"/>
              <a:cs typeface="Pontano Sans" charset="0"/>
              <a:sym typeface="+mn-ea"/>
            </a:endParaRPr>
          </a:p>
        </p:txBody>
      </p:sp>
      <p:sp>
        <p:nvSpPr>
          <p:cNvPr id="34" name="文本框 33"/>
          <p:cNvSpPr txBox="1"/>
          <p:nvPr/>
        </p:nvSpPr>
        <p:spPr>
          <a:xfrm>
            <a:off x="2667953" y="1657350"/>
            <a:ext cx="7158355" cy="1198880"/>
          </a:xfrm>
          <a:prstGeom prst="rect">
            <a:avLst/>
          </a:prstGeom>
          <a:noFill/>
        </p:spPr>
        <p:txBody>
          <a:bodyPr wrap="square" rtlCol="0">
            <a:spAutoFit/>
          </a:bodyPr>
          <a:lstStyle/>
          <a:p>
            <a:pPr algn="ctr">
              <a:lnSpc>
                <a:spcPct val="90000"/>
              </a:lnSpc>
            </a:pPr>
            <a:r>
              <a:rPr lang="en-US" altLang="en-GB" sz="8000" b="1">
                <a:solidFill>
                  <a:srgbClr val="6D8E8F"/>
                </a:solidFill>
                <a:latin typeface="Pontano Sans" charset="0"/>
                <a:ea typeface="方正彩云_GBK" panose="03000509000000000000" charset="-122"/>
                <a:cs typeface="Pontano Sans" charset="0"/>
                <a:sym typeface="+mn-ea"/>
              </a:rPr>
              <a:t>PART 02</a:t>
            </a:r>
          </a:p>
        </p:txBody>
      </p:sp>
      <p:pic>
        <p:nvPicPr>
          <p:cNvPr id="56" name="图片 55"/>
          <p:cNvPicPr>
            <a:picLocks noChangeAspect="1"/>
          </p:cNvPicPr>
          <p:nvPr/>
        </p:nvPicPr>
        <p:blipFill>
          <a:blip r:embed="rId3" cstate="print"/>
          <a:stretch>
            <a:fillRect/>
          </a:stretch>
        </p:blipFill>
        <p:spPr>
          <a:xfrm>
            <a:off x="5411736" y="4868524"/>
            <a:ext cx="1378000" cy="1176934"/>
          </a:xfrm>
          <a:prstGeom prst="rect">
            <a:avLst/>
          </a:prstGeom>
        </p:spPr>
      </p:pic>
      <p:grpSp>
        <p:nvGrpSpPr>
          <p:cNvPr id="6" name="组合 5"/>
          <p:cNvGrpSpPr/>
          <p:nvPr/>
        </p:nvGrpSpPr>
        <p:grpSpPr>
          <a:xfrm>
            <a:off x="-8890" y="0"/>
            <a:ext cx="12209780" cy="6857365"/>
            <a:chOff x="-14" y="0"/>
            <a:chExt cx="19228" cy="10799"/>
          </a:xfrm>
        </p:grpSpPr>
        <p:pic>
          <p:nvPicPr>
            <p:cNvPr id="2" name="图片 1" descr="微信截图_20211109094311"/>
            <p:cNvPicPr>
              <a:picLocks noChangeAspect="1"/>
            </p:cNvPicPr>
            <p:nvPr/>
          </p:nvPicPr>
          <p:blipFill>
            <a:blip r:embed="rId4"/>
            <a:srcRect l="4742" r="5958" b="21673"/>
            <a:stretch>
              <a:fillRect/>
            </a:stretch>
          </p:blipFill>
          <p:spPr>
            <a:xfrm>
              <a:off x="-14" y="5303"/>
              <a:ext cx="19229" cy="5497"/>
            </a:xfrm>
            <a:prstGeom prst="rect">
              <a:avLst/>
            </a:prstGeom>
          </p:spPr>
        </p:pic>
        <p:pic>
          <p:nvPicPr>
            <p:cNvPr id="5" name="图片 4" descr="微信截图_20211109094813"/>
            <p:cNvPicPr>
              <a:picLocks noChangeAspect="1"/>
            </p:cNvPicPr>
            <p:nvPr/>
          </p:nvPicPr>
          <p:blipFill>
            <a:blip r:embed="rId5"/>
            <a:stretch>
              <a:fillRect/>
            </a:stretch>
          </p:blipFill>
          <p:spPr>
            <a:xfrm>
              <a:off x="2212" y="0"/>
              <a:ext cx="14776" cy="2257"/>
            </a:xfrm>
            <a:prstGeom prst="rect">
              <a:avLst/>
            </a:prstGeom>
          </p:spPr>
        </p:pic>
      </p:grpSp>
      <p:grpSp>
        <p:nvGrpSpPr>
          <p:cNvPr id="11" name="组合 10"/>
          <p:cNvGrpSpPr/>
          <p:nvPr/>
        </p:nvGrpSpPr>
        <p:grpSpPr>
          <a:xfrm>
            <a:off x="608330" y="0"/>
            <a:ext cx="10975340" cy="3181350"/>
            <a:chOff x="1142" y="0"/>
            <a:chExt cx="17284" cy="5010"/>
          </a:xfrm>
        </p:grpSpPr>
        <p:pic>
          <p:nvPicPr>
            <p:cNvPr id="9" name="图片 8" descr="图层 2"/>
            <p:cNvPicPr>
              <a:picLocks noChangeAspect="1"/>
            </p:cNvPicPr>
            <p:nvPr/>
          </p:nvPicPr>
          <p:blipFill>
            <a:blip r:embed="rId6"/>
            <a:stretch>
              <a:fillRect/>
            </a:stretch>
          </p:blipFill>
          <p:spPr>
            <a:xfrm>
              <a:off x="1142" y="0"/>
              <a:ext cx="2310" cy="5010"/>
            </a:xfrm>
            <a:prstGeom prst="rect">
              <a:avLst/>
            </a:prstGeom>
          </p:spPr>
        </p:pic>
        <p:pic>
          <p:nvPicPr>
            <p:cNvPr id="10" name="图片 9" descr="图层 2"/>
            <p:cNvPicPr>
              <a:picLocks noChangeAspect="1"/>
            </p:cNvPicPr>
            <p:nvPr/>
          </p:nvPicPr>
          <p:blipFill>
            <a:blip r:embed="rId6"/>
            <a:stretch>
              <a:fillRect/>
            </a:stretch>
          </p:blipFill>
          <p:spPr>
            <a:xfrm flipH="1">
              <a:off x="16116" y="0"/>
              <a:ext cx="2310" cy="501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4" grpId="0"/>
      <p:bldP spid="3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2</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2" name="组合 1"/>
          <p:cNvGrpSpPr/>
          <p:nvPr/>
        </p:nvGrpSpPr>
        <p:grpSpPr>
          <a:xfrm>
            <a:off x="1348740" y="1919605"/>
            <a:ext cx="9028430" cy="3259455"/>
            <a:chOff x="3679" y="3213"/>
            <a:chExt cx="12390" cy="4473"/>
          </a:xfrm>
        </p:grpSpPr>
        <p:grpSp>
          <p:nvGrpSpPr>
            <p:cNvPr id="7" name="组合 6"/>
            <p:cNvGrpSpPr/>
            <p:nvPr/>
          </p:nvGrpSpPr>
          <p:grpSpPr>
            <a:xfrm>
              <a:off x="3679" y="3213"/>
              <a:ext cx="2910" cy="4472"/>
              <a:chOff x="1107" y="2370"/>
              <a:chExt cx="2910" cy="4472"/>
            </a:xfrm>
          </p:grpSpPr>
          <p:grpSp>
            <p:nvGrpSpPr>
              <p:cNvPr id="755" name="Google Shape;755;p39"/>
              <p:cNvGrpSpPr/>
              <p:nvPr/>
            </p:nvGrpSpPr>
            <p:grpSpPr>
              <a:xfrm>
                <a:off x="1378" y="2370"/>
                <a:ext cx="2232" cy="2218"/>
                <a:chOff x="721355" y="1615568"/>
                <a:chExt cx="1724029" cy="1713302"/>
              </a:xfrm>
            </p:grpSpPr>
            <p:sp>
              <p:nvSpPr>
                <p:cNvPr id="756" name="Google Shape;756;p39"/>
                <p:cNvSpPr/>
                <p:nvPr/>
              </p:nvSpPr>
              <p:spPr>
                <a:xfrm>
                  <a:off x="721355" y="1615568"/>
                  <a:ext cx="1724029" cy="1713302"/>
                </a:xfrm>
                <a:custGeom>
                  <a:avLst/>
                  <a:gdLst/>
                  <a:ahLst/>
                  <a:cxnLst/>
                  <a:rect l="l" t="t" r="r" b="b"/>
                  <a:pathLst>
                    <a:path w="3684" h="3661" extrusionOk="0">
                      <a:moveTo>
                        <a:pt x="1853" y="0"/>
                      </a:moveTo>
                      <a:cubicBezTo>
                        <a:pt x="841" y="0"/>
                        <a:pt x="1" y="818"/>
                        <a:pt x="1" y="1830"/>
                      </a:cubicBezTo>
                      <a:cubicBezTo>
                        <a:pt x="1" y="2843"/>
                        <a:pt x="841" y="3661"/>
                        <a:pt x="1853" y="3661"/>
                      </a:cubicBezTo>
                      <a:cubicBezTo>
                        <a:pt x="2843" y="3661"/>
                        <a:pt x="3683" y="2843"/>
                        <a:pt x="3683" y="1830"/>
                      </a:cubicBezTo>
                      <a:cubicBezTo>
                        <a:pt x="3683" y="818"/>
                        <a:pt x="2843" y="0"/>
                        <a:pt x="1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grpSp>
              <p:nvGrpSpPr>
                <p:cNvPr id="757" name="Google Shape;757;p39"/>
                <p:cNvGrpSpPr/>
                <p:nvPr/>
              </p:nvGrpSpPr>
              <p:grpSpPr>
                <a:xfrm>
                  <a:off x="828299" y="1717149"/>
                  <a:ext cx="1510141" cy="1510141"/>
                  <a:chOff x="882925" y="1716025"/>
                  <a:chExt cx="1572900" cy="1572900"/>
                </a:xfrm>
              </p:grpSpPr>
              <p:sp>
                <p:nvSpPr>
                  <p:cNvPr id="758" name="Google Shape;758;p39"/>
                  <p:cNvSpPr/>
                  <p:nvPr/>
                </p:nvSpPr>
                <p:spPr>
                  <a:xfrm>
                    <a:off x="883825" y="1716925"/>
                    <a:ext cx="1572000" cy="15720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59" name="Google Shape;759;p39"/>
                  <p:cNvSpPr/>
                  <p:nvPr/>
                </p:nvSpPr>
                <p:spPr>
                  <a:xfrm>
                    <a:off x="882925" y="1716025"/>
                    <a:ext cx="1572900" cy="1572900"/>
                  </a:xfrm>
                  <a:prstGeom prst="pie">
                    <a:avLst>
                      <a:gd name="adj1" fmla="val 16218093"/>
                      <a:gd name="adj2" fmla="val 3807642"/>
                    </a:avLst>
                  </a:prstGeom>
                  <a:solidFill>
                    <a:srgbClr val="DB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60" name="Google Shape;760;p39"/>
                  <p:cNvSpPr/>
                  <p:nvPr/>
                </p:nvSpPr>
                <p:spPr>
                  <a:xfrm>
                    <a:off x="1057309" y="1890409"/>
                    <a:ext cx="1224900" cy="12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a:solidFill>
                          <a:schemeClr val="tx1"/>
                        </a:solidFill>
                        <a:latin typeface="Pontano Sans" charset="0"/>
                        <a:ea typeface="Pangolin"/>
                        <a:cs typeface="Pontano Sans" charset="0"/>
                        <a:sym typeface="Pangolin"/>
                      </a:rPr>
                      <a:t>A</a:t>
                    </a:r>
                  </a:p>
                </p:txBody>
              </p:sp>
            </p:grpSp>
          </p:grpSp>
          <p:sp>
            <p:nvSpPr>
              <p:cNvPr id="773" name="Google Shape;773;p39"/>
              <p:cNvSpPr/>
              <p:nvPr/>
            </p:nvSpPr>
            <p:spPr>
              <a:xfrm>
                <a:off x="2410" y="3817"/>
                <a:ext cx="902" cy="9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DBA27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GB" b="1">
                    <a:solidFill>
                      <a:schemeClr val="lt1"/>
                    </a:solidFill>
                    <a:latin typeface="Pontano Sans" charset="0"/>
                    <a:ea typeface="Pangolin"/>
                    <a:cs typeface="Pontano Sans" charset="0"/>
                    <a:sym typeface="Pangolin"/>
                  </a:rPr>
                  <a:t>40%</a:t>
                </a:r>
              </a:p>
            </p:txBody>
          </p:sp>
          <p:grpSp>
            <p:nvGrpSpPr>
              <p:cNvPr id="8" name="组合 7"/>
              <p:cNvGrpSpPr/>
              <p:nvPr/>
            </p:nvGrpSpPr>
            <p:grpSpPr>
              <a:xfrm>
                <a:off x="1107" y="4730"/>
                <a:ext cx="2910" cy="2113"/>
                <a:chOff x="4365" y="5377"/>
                <a:chExt cx="2910" cy="2113"/>
              </a:xfrm>
            </p:grpSpPr>
            <p:sp>
              <p:nvSpPr>
                <p:cNvPr id="9" name="Google Shape;481;p33"/>
                <p:cNvSpPr txBox="1"/>
                <p:nvPr/>
              </p:nvSpPr>
              <p:spPr>
                <a:xfrm>
                  <a:off x="4626" y="5377"/>
                  <a:ext cx="2464" cy="5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10" name="Google Shape;482;p33"/>
                <p:cNvSpPr txBox="1"/>
                <p:nvPr/>
              </p:nvSpPr>
              <p:spPr>
                <a:xfrm>
                  <a:off x="4365" y="5978"/>
                  <a:ext cx="2911" cy="1512"/>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nvGrpSpPr>
            <p:cNvPr id="11" name="组合 10"/>
            <p:cNvGrpSpPr/>
            <p:nvPr/>
          </p:nvGrpSpPr>
          <p:grpSpPr>
            <a:xfrm>
              <a:off x="6895" y="3214"/>
              <a:ext cx="2910" cy="4472"/>
              <a:chOff x="4323" y="2371"/>
              <a:chExt cx="2910" cy="4472"/>
            </a:xfrm>
          </p:grpSpPr>
          <p:grpSp>
            <p:nvGrpSpPr>
              <p:cNvPr id="761" name="Google Shape;761;p39"/>
              <p:cNvGrpSpPr/>
              <p:nvPr/>
            </p:nvGrpSpPr>
            <p:grpSpPr>
              <a:xfrm>
                <a:off x="4546" y="2371"/>
                <a:ext cx="2232" cy="2218"/>
                <a:chOff x="2713530" y="1615568"/>
                <a:chExt cx="1724029" cy="1713302"/>
              </a:xfrm>
            </p:grpSpPr>
            <p:sp>
              <p:nvSpPr>
                <p:cNvPr id="762" name="Google Shape;762;p39"/>
                <p:cNvSpPr/>
                <p:nvPr/>
              </p:nvSpPr>
              <p:spPr>
                <a:xfrm>
                  <a:off x="2713530" y="1615568"/>
                  <a:ext cx="1724029" cy="1713302"/>
                </a:xfrm>
                <a:custGeom>
                  <a:avLst/>
                  <a:gdLst/>
                  <a:ahLst/>
                  <a:cxnLst/>
                  <a:rect l="l" t="t" r="r" b="b"/>
                  <a:pathLst>
                    <a:path w="3684" h="3661" extrusionOk="0">
                      <a:moveTo>
                        <a:pt x="1853" y="0"/>
                      </a:moveTo>
                      <a:cubicBezTo>
                        <a:pt x="841" y="0"/>
                        <a:pt x="1" y="818"/>
                        <a:pt x="1" y="1830"/>
                      </a:cubicBezTo>
                      <a:cubicBezTo>
                        <a:pt x="1" y="2843"/>
                        <a:pt x="841" y="3661"/>
                        <a:pt x="1853" y="3661"/>
                      </a:cubicBezTo>
                      <a:cubicBezTo>
                        <a:pt x="2843" y="3661"/>
                        <a:pt x="3683" y="2843"/>
                        <a:pt x="3683" y="1830"/>
                      </a:cubicBezTo>
                      <a:cubicBezTo>
                        <a:pt x="3683" y="818"/>
                        <a:pt x="2843" y="0"/>
                        <a:pt x="1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grpSp>
              <p:nvGrpSpPr>
                <p:cNvPr id="763" name="Google Shape;763;p39"/>
                <p:cNvGrpSpPr/>
                <p:nvPr/>
              </p:nvGrpSpPr>
              <p:grpSpPr>
                <a:xfrm>
                  <a:off x="2820461" y="1717149"/>
                  <a:ext cx="1510141" cy="1510141"/>
                  <a:chOff x="882925" y="1716025"/>
                  <a:chExt cx="1572900" cy="1572900"/>
                </a:xfrm>
              </p:grpSpPr>
              <p:sp>
                <p:nvSpPr>
                  <p:cNvPr id="764" name="Google Shape;764;p39"/>
                  <p:cNvSpPr/>
                  <p:nvPr/>
                </p:nvSpPr>
                <p:spPr>
                  <a:xfrm>
                    <a:off x="883825" y="1716925"/>
                    <a:ext cx="1572000" cy="15720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65" name="Google Shape;765;p39"/>
                  <p:cNvSpPr/>
                  <p:nvPr/>
                </p:nvSpPr>
                <p:spPr>
                  <a:xfrm>
                    <a:off x="882925" y="1716025"/>
                    <a:ext cx="1572900" cy="1572900"/>
                  </a:xfrm>
                  <a:prstGeom prst="pie">
                    <a:avLst>
                      <a:gd name="adj1" fmla="val 16218093"/>
                      <a:gd name="adj2" fmla="val 78418"/>
                    </a:avLst>
                  </a:prstGeom>
                  <a:solidFill>
                    <a:srgbClr val="C64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66" name="Google Shape;766;p39"/>
                  <p:cNvSpPr/>
                  <p:nvPr/>
                </p:nvSpPr>
                <p:spPr>
                  <a:xfrm>
                    <a:off x="1057309" y="1890409"/>
                    <a:ext cx="1224900" cy="12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800" b="1">
                        <a:solidFill>
                          <a:schemeClr val="tx1"/>
                        </a:solidFill>
                        <a:latin typeface="Pontano Sans" charset="0"/>
                        <a:ea typeface="Pangolin"/>
                        <a:cs typeface="Pontano Sans" charset="0"/>
                        <a:sym typeface="Pangolin"/>
                      </a:rPr>
                      <a:t>B</a:t>
                    </a:r>
                  </a:p>
                </p:txBody>
              </p:sp>
            </p:grpSp>
          </p:grpSp>
          <p:sp>
            <p:nvSpPr>
              <p:cNvPr id="780" name="Google Shape;780;p39"/>
              <p:cNvSpPr/>
              <p:nvPr/>
            </p:nvSpPr>
            <p:spPr>
              <a:xfrm>
                <a:off x="6066" y="3029"/>
                <a:ext cx="902" cy="9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64450"/>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GB" b="1">
                    <a:solidFill>
                      <a:schemeClr val="lt1"/>
                    </a:solidFill>
                    <a:latin typeface="Pontano Sans" charset="0"/>
                    <a:ea typeface="Pangolin"/>
                    <a:cs typeface="Pontano Sans" charset="0"/>
                    <a:sym typeface="Pangolin"/>
                  </a:rPr>
                  <a:t>25%</a:t>
                </a:r>
              </a:p>
            </p:txBody>
          </p:sp>
          <p:grpSp>
            <p:nvGrpSpPr>
              <p:cNvPr id="16" name="组合 15"/>
              <p:cNvGrpSpPr/>
              <p:nvPr/>
            </p:nvGrpSpPr>
            <p:grpSpPr>
              <a:xfrm>
                <a:off x="4323" y="4731"/>
                <a:ext cx="2910" cy="2113"/>
                <a:chOff x="4365" y="5377"/>
                <a:chExt cx="2910" cy="2113"/>
              </a:xfrm>
            </p:grpSpPr>
            <p:sp>
              <p:nvSpPr>
                <p:cNvPr id="17" name="Google Shape;481;p33"/>
                <p:cNvSpPr txBox="1"/>
                <p:nvPr/>
              </p:nvSpPr>
              <p:spPr>
                <a:xfrm>
                  <a:off x="4626" y="5377"/>
                  <a:ext cx="2464" cy="5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18" name="Google Shape;482;p33"/>
                <p:cNvSpPr txBox="1"/>
                <p:nvPr/>
              </p:nvSpPr>
              <p:spPr>
                <a:xfrm>
                  <a:off x="4365" y="5978"/>
                  <a:ext cx="2911" cy="1512"/>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nvGrpSpPr>
            <p:cNvPr id="21" name="组合 20"/>
            <p:cNvGrpSpPr/>
            <p:nvPr/>
          </p:nvGrpSpPr>
          <p:grpSpPr>
            <a:xfrm>
              <a:off x="9999" y="3213"/>
              <a:ext cx="2910" cy="4472"/>
              <a:chOff x="7427" y="2370"/>
              <a:chExt cx="2910" cy="4472"/>
            </a:xfrm>
          </p:grpSpPr>
          <p:grpSp>
            <p:nvGrpSpPr>
              <p:cNvPr id="767" name="Google Shape;767;p39"/>
              <p:cNvGrpSpPr/>
              <p:nvPr/>
            </p:nvGrpSpPr>
            <p:grpSpPr>
              <a:xfrm>
                <a:off x="7652" y="2370"/>
                <a:ext cx="2232" cy="2218"/>
                <a:chOff x="4705705" y="1615568"/>
                <a:chExt cx="1724029" cy="1713302"/>
              </a:xfrm>
            </p:grpSpPr>
            <p:sp>
              <p:nvSpPr>
                <p:cNvPr id="768" name="Google Shape;768;p39"/>
                <p:cNvSpPr/>
                <p:nvPr/>
              </p:nvSpPr>
              <p:spPr>
                <a:xfrm>
                  <a:off x="4705705" y="1615568"/>
                  <a:ext cx="1724029" cy="1713302"/>
                </a:xfrm>
                <a:custGeom>
                  <a:avLst/>
                  <a:gdLst/>
                  <a:ahLst/>
                  <a:cxnLst/>
                  <a:rect l="l" t="t" r="r" b="b"/>
                  <a:pathLst>
                    <a:path w="3684" h="3661" extrusionOk="0">
                      <a:moveTo>
                        <a:pt x="1853" y="0"/>
                      </a:moveTo>
                      <a:cubicBezTo>
                        <a:pt x="841" y="0"/>
                        <a:pt x="1" y="818"/>
                        <a:pt x="1" y="1830"/>
                      </a:cubicBezTo>
                      <a:cubicBezTo>
                        <a:pt x="1" y="2843"/>
                        <a:pt x="841" y="3661"/>
                        <a:pt x="1853" y="3661"/>
                      </a:cubicBezTo>
                      <a:cubicBezTo>
                        <a:pt x="2843" y="3661"/>
                        <a:pt x="3683" y="2843"/>
                        <a:pt x="3683" y="1830"/>
                      </a:cubicBezTo>
                      <a:cubicBezTo>
                        <a:pt x="3683" y="818"/>
                        <a:pt x="2843" y="0"/>
                        <a:pt x="1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grpSp>
              <p:nvGrpSpPr>
                <p:cNvPr id="769" name="Google Shape;769;p39"/>
                <p:cNvGrpSpPr/>
                <p:nvPr/>
              </p:nvGrpSpPr>
              <p:grpSpPr>
                <a:xfrm>
                  <a:off x="4812649" y="1717149"/>
                  <a:ext cx="1510141" cy="1510141"/>
                  <a:chOff x="882925" y="1716025"/>
                  <a:chExt cx="1572900" cy="1572900"/>
                </a:xfrm>
              </p:grpSpPr>
              <p:sp>
                <p:nvSpPr>
                  <p:cNvPr id="770" name="Google Shape;770;p39"/>
                  <p:cNvSpPr/>
                  <p:nvPr/>
                </p:nvSpPr>
                <p:spPr>
                  <a:xfrm>
                    <a:off x="883825" y="1716925"/>
                    <a:ext cx="1572000" cy="15720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71" name="Google Shape;771;p39"/>
                  <p:cNvSpPr/>
                  <p:nvPr/>
                </p:nvSpPr>
                <p:spPr>
                  <a:xfrm>
                    <a:off x="882925" y="1716025"/>
                    <a:ext cx="1572900" cy="1572900"/>
                  </a:xfrm>
                  <a:prstGeom prst="pie">
                    <a:avLst>
                      <a:gd name="adj1" fmla="val 16218093"/>
                      <a:gd name="adj2" fmla="val 18841928"/>
                    </a:avLst>
                  </a:prstGeom>
                  <a:solidFill>
                    <a:srgbClr val="55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72" name="Google Shape;772;p39"/>
                  <p:cNvSpPr/>
                  <p:nvPr/>
                </p:nvSpPr>
                <p:spPr>
                  <a:xfrm>
                    <a:off x="1057309" y="1890409"/>
                    <a:ext cx="1224900" cy="12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800" b="1">
                        <a:solidFill>
                          <a:schemeClr val="tx1"/>
                        </a:solidFill>
                        <a:latin typeface="Pontano Sans" charset="0"/>
                        <a:ea typeface="Pangolin"/>
                        <a:cs typeface="Pontano Sans" charset="0"/>
                        <a:sym typeface="Pangolin"/>
                      </a:rPr>
                      <a:t>C</a:t>
                    </a:r>
                  </a:p>
                </p:txBody>
              </p:sp>
            </p:grpSp>
          </p:grpSp>
          <p:sp>
            <p:nvSpPr>
              <p:cNvPr id="781" name="Google Shape;781;p39"/>
              <p:cNvSpPr/>
              <p:nvPr/>
            </p:nvSpPr>
            <p:spPr>
              <a:xfrm>
                <a:off x="8910" y="2417"/>
                <a:ext cx="902" cy="9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557E80"/>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GB" b="1">
                    <a:solidFill>
                      <a:schemeClr val="lt1"/>
                    </a:solidFill>
                    <a:latin typeface="Pontano Sans" charset="0"/>
                    <a:ea typeface="Pangolin"/>
                    <a:cs typeface="Pontano Sans" charset="0"/>
                    <a:sym typeface="Pangolin"/>
                  </a:rPr>
                  <a:t>15%</a:t>
                </a:r>
              </a:p>
            </p:txBody>
          </p:sp>
          <p:grpSp>
            <p:nvGrpSpPr>
              <p:cNvPr id="3" name="组合 2"/>
              <p:cNvGrpSpPr/>
              <p:nvPr/>
            </p:nvGrpSpPr>
            <p:grpSpPr>
              <a:xfrm>
                <a:off x="7427" y="4730"/>
                <a:ext cx="2910" cy="2113"/>
                <a:chOff x="4365" y="5377"/>
                <a:chExt cx="2910" cy="2113"/>
              </a:xfrm>
            </p:grpSpPr>
            <p:sp>
              <p:nvSpPr>
                <p:cNvPr id="28" name="Google Shape;481;p33"/>
                <p:cNvSpPr txBox="1"/>
                <p:nvPr/>
              </p:nvSpPr>
              <p:spPr>
                <a:xfrm>
                  <a:off x="4626" y="5377"/>
                  <a:ext cx="2464" cy="5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29" name="Google Shape;482;p33"/>
                <p:cNvSpPr txBox="1"/>
                <p:nvPr/>
              </p:nvSpPr>
              <p:spPr>
                <a:xfrm>
                  <a:off x="4365" y="5978"/>
                  <a:ext cx="2911" cy="1512"/>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nvGrpSpPr>
            <p:cNvPr id="32" name="组合 31"/>
            <p:cNvGrpSpPr/>
            <p:nvPr/>
          </p:nvGrpSpPr>
          <p:grpSpPr>
            <a:xfrm>
              <a:off x="13159" y="3213"/>
              <a:ext cx="2910" cy="4472"/>
              <a:chOff x="10587" y="2370"/>
              <a:chExt cx="2910" cy="4472"/>
            </a:xfrm>
          </p:grpSpPr>
          <p:grpSp>
            <p:nvGrpSpPr>
              <p:cNvPr id="774" name="Google Shape;774;p39"/>
              <p:cNvGrpSpPr/>
              <p:nvPr/>
            </p:nvGrpSpPr>
            <p:grpSpPr>
              <a:xfrm>
                <a:off x="10790" y="2370"/>
                <a:ext cx="2232" cy="2218"/>
                <a:chOff x="6697880" y="1615568"/>
                <a:chExt cx="1724029" cy="1713302"/>
              </a:xfrm>
            </p:grpSpPr>
            <p:sp>
              <p:nvSpPr>
                <p:cNvPr id="775" name="Google Shape;775;p39"/>
                <p:cNvSpPr/>
                <p:nvPr/>
              </p:nvSpPr>
              <p:spPr>
                <a:xfrm>
                  <a:off x="6697880" y="1615568"/>
                  <a:ext cx="1724029" cy="1713302"/>
                </a:xfrm>
                <a:custGeom>
                  <a:avLst/>
                  <a:gdLst/>
                  <a:ahLst/>
                  <a:cxnLst/>
                  <a:rect l="l" t="t" r="r" b="b"/>
                  <a:pathLst>
                    <a:path w="3684" h="3661" extrusionOk="0">
                      <a:moveTo>
                        <a:pt x="1853" y="0"/>
                      </a:moveTo>
                      <a:cubicBezTo>
                        <a:pt x="841" y="0"/>
                        <a:pt x="1" y="818"/>
                        <a:pt x="1" y="1830"/>
                      </a:cubicBezTo>
                      <a:cubicBezTo>
                        <a:pt x="1" y="2843"/>
                        <a:pt x="841" y="3661"/>
                        <a:pt x="1853" y="3661"/>
                      </a:cubicBezTo>
                      <a:cubicBezTo>
                        <a:pt x="2843" y="3661"/>
                        <a:pt x="3683" y="2843"/>
                        <a:pt x="3683" y="1830"/>
                      </a:cubicBezTo>
                      <a:cubicBezTo>
                        <a:pt x="3683" y="818"/>
                        <a:pt x="2843" y="0"/>
                        <a:pt x="1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grpSp>
              <p:nvGrpSpPr>
                <p:cNvPr id="776" name="Google Shape;776;p39"/>
                <p:cNvGrpSpPr/>
                <p:nvPr/>
              </p:nvGrpSpPr>
              <p:grpSpPr>
                <a:xfrm>
                  <a:off x="6804824" y="1717149"/>
                  <a:ext cx="1510141" cy="1510141"/>
                  <a:chOff x="882925" y="1716025"/>
                  <a:chExt cx="1572900" cy="1572900"/>
                </a:xfrm>
              </p:grpSpPr>
              <p:sp>
                <p:nvSpPr>
                  <p:cNvPr id="777" name="Google Shape;777;p39"/>
                  <p:cNvSpPr/>
                  <p:nvPr/>
                </p:nvSpPr>
                <p:spPr>
                  <a:xfrm>
                    <a:off x="883825" y="1716925"/>
                    <a:ext cx="1572000" cy="15720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78" name="Google Shape;778;p39"/>
                  <p:cNvSpPr/>
                  <p:nvPr/>
                </p:nvSpPr>
                <p:spPr>
                  <a:xfrm>
                    <a:off x="882925" y="1716025"/>
                    <a:ext cx="1572900" cy="1572900"/>
                  </a:xfrm>
                  <a:prstGeom prst="pie">
                    <a:avLst>
                      <a:gd name="adj1" fmla="val 16218093"/>
                      <a:gd name="adj2" fmla="val 20285247"/>
                    </a:avLst>
                  </a:prstGeom>
                  <a:solidFill>
                    <a:srgbClr val="DB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ntano Sans" charset="0"/>
                      <a:cs typeface="Pontano Sans" charset="0"/>
                    </a:endParaRPr>
                  </a:p>
                </p:txBody>
              </p:sp>
              <p:sp>
                <p:nvSpPr>
                  <p:cNvPr id="779" name="Google Shape;779;p39"/>
                  <p:cNvSpPr/>
                  <p:nvPr/>
                </p:nvSpPr>
                <p:spPr>
                  <a:xfrm>
                    <a:off x="1057309" y="1890409"/>
                    <a:ext cx="1224900" cy="12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sz="2800" b="1">
                        <a:solidFill>
                          <a:schemeClr val="tx1"/>
                        </a:solidFill>
                        <a:latin typeface="Pontano Sans" charset="0"/>
                        <a:ea typeface="Pangolin"/>
                        <a:cs typeface="Pontano Sans" charset="0"/>
                        <a:sym typeface="Pangolin"/>
                      </a:rPr>
                      <a:t>D</a:t>
                    </a:r>
                  </a:p>
                </p:txBody>
              </p:sp>
            </p:grpSp>
          </p:grpSp>
          <p:sp>
            <p:nvSpPr>
              <p:cNvPr id="782" name="Google Shape;782;p39"/>
              <p:cNvSpPr/>
              <p:nvPr/>
            </p:nvSpPr>
            <p:spPr>
              <a:xfrm>
                <a:off x="12244" y="2706"/>
                <a:ext cx="902" cy="9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DBA27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GB" b="1">
                    <a:solidFill>
                      <a:schemeClr val="lt1"/>
                    </a:solidFill>
                    <a:latin typeface="Pontano Sans" charset="0"/>
                    <a:ea typeface="Pangolin"/>
                    <a:cs typeface="Pontano Sans" charset="0"/>
                    <a:sym typeface="Pangolin"/>
                  </a:rPr>
                  <a:t>20%</a:t>
                </a:r>
              </a:p>
            </p:txBody>
          </p:sp>
          <p:grpSp>
            <p:nvGrpSpPr>
              <p:cNvPr id="33" name="组合 32"/>
              <p:cNvGrpSpPr/>
              <p:nvPr/>
            </p:nvGrpSpPr>
            <p:grpSpPr>
              <a:xfrm>
                <a:off x="10587" y="4730"/>
                <a:ext cx="2910" cy="2113"/>
                <a:chOff x="4365" y="5377"/>
                <a:chExt cx="2910" cy="2113"/>
              </a:xfrm>
            </p:grpSpPr>
            <p:sp>
              <p:nvSpPr>
                <p:cNvPr id="34" name="Google Shape;481;p33"/>
                <p:cNvSpPr txBox="1"/>
                <p:nvPr/>
              </p:nvSpPr>
              <p:spPr>
                <a:xfrm>
                  <a:off x="4626" y="5377"/>
                  <a:ext cx="2464" cy="5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Pontano Sans" charset="0"/>
                      <a:ea typeface="思源黑体 CN Medium" panose="020B0600000000000000" charset="-122"/>
                      <a:cs typeface="Pontano Sans" charset="0"/>
                      <a:sym typeface="+mn-ea"/>
                    </a:rPr>
                    <a:t>CONTENT</a:t>
                  </a:r>
                  <a:endParaRPr lang="en-US" altLang="en-GB" sz="2400" b="1">
                    <a:solidFill>
                      <a:schemeClr val="dk1"/>
                    </a:solidFill>
                    <a:latin typeface="Pontano Sans" charset="0"/>
                    <a:ea typeface="思源黑体 CN Medium" panose="020B0600000000000000" charset="-122"/>
                    <a:cs typeface="Pontano Sans" charset="0"/>
                    <a:sym typeface="+mn-ea"/>
                  </a:endParaRPr>
                </a:p>
              </p:txBody>
            </p:sp>
            <p:sp>
              <p:nvSpPr>
                <p:cNvPr id="4" name="Google Shape;482;p33"/>
                <p:cNvSpPr txBox="1"/>
                <p:nvPr/>
              </p:nvSpPr>
              <p:spPr>
                <a:xfrm>
                  <a:off x="4365" y="5978"/>
                  <a:ext cx="2911" cy="1512"/>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a:t>
                  </a:r>
                  <a:endParaRPr lang="zh-CN" altLang="en-US" sz="1400" dirty="0">
                    <a:solidFill>
                      <a:schemeClr val="dk1"/>
                    </a:solidFill>
                    <a:latin typeface="Pontano Sans" charset="0"/>
                    <a:ea typeface="思源黑体 CN Light" panose="020B0300000000000000" charset="-122"/>
                    <a:cs typeface="Pontano Sans" charset="0"/>
                    <a:sym typeface="+mn-ea"/>
                  </a:endParaRPr>
                </a:p>
              </p:txBody>
            </p:sp>
          </p:gr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2</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59" name="组合 58"/>
          <p:cNvGrpSpPr/>
          <p:nvPr/>
        </p:nvGrpSpPr>
        <p:grpSpPr>
          <a:xfrm>
            <a:off x="1461770" y="1607820"/>
            <a:ext cx="9150985" cy="4288155"/>
            <a:chOff x="2348" y="2739"/>
            <a:chExt cx="14411" cy="6753"/>
          </a:xfrm>
        </p:grpSpPr>
        <p:grpSp>
          <p:nvGrpSpPr>
            <p:cNvPr id="32" name="组合 31"/>
            <p:cNvGrpSpPr/>
            <p:nvPr/>
          </p:nvGrpSpPr>
          <p:grpSpPr>
            <a:xfrm>
              <a:off x="2568" y="2868"/>
              <a:ext cx="8731" cy="2914"/>
              <a:chOff x="10936" y="3220"/>
              <a:chExt cx="8731" cy="2914"/>
            </a:xfrm>
          </p:grpSpPr>
          <p:sp>
            <p:nvSpPr>
              <p:cNvPr id="105" name="矩形 104"/>
              <p:cNvSpPr/>
              <p:nvPr/>
            </p:nvSpPr>
            <p:spPr>
              <a:xfrm>
                <a:off x="10936" y="3789"/>
                <a:ext cx="8731" cy="2345"/>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etc.Click here to add text content, such as keywords, some brief introductions, etc. Click here to add text conten</a:t>
                </a:r>
                <a:r>
                  <a:rPr lang="en-US" altLang="zh-CN" sz="1400" dirty="0">
                    <a:latin typeface="Pontano Sans" charset="0"/>
                    <a:ea typeface="思源黑体 CN Light" panose="020B0300000000000000" charset="-122"/>
                    <a:cs typeface="Pontano Sans" charset="0"/>
                    <a:sym typeface="+mn-ea"/>
                  </a:rPr>
                  <a:t>t</a:t>
                </a:r>
                <a:endParaRPr lang="en-US" altLang="zh-CN"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106" name="文本框 105"/>
              <p:cNvSpPr txBox="1"/>
              <p:nvPr/>
            </p:nvSpPr>
            <p:spPr>
              <a:xfrm>
                <a:off x="10936" y="3220"/>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pic>
          <p:nvPicPr>
            <p:cNvPr id="2" name="图片 1" descr="D:\PPT\圣诞节冬天圣诞老人剪纸2\微信截图_20211109104535.png微信截图_20211109104535"/>
            <p:cNvPicPr>
              <a:picLocks noChangeAspect="1"/>
            </p:cNvPicPr>
            <p:nvPr/>
          </p:nvPicPr>
          <p:blipFill>
            <a:blip r:embed="rId4"/>
            <a:srcRect/>
            <a:stretch>
              <a:fillRect/>
            </a:stretch>
          </p:blipFill>
          <p:spPr>
            <a:xfrm>
              <a:off x="11432" y="2739"/>
              <a:ext cx="5045" cy="3172"/>
            </a:xfrm>
            <a:prstGeom prst="roundRect">
              <a:avLst/>
            </a:prstGeom>
          </p:spPr>
        </p:pic>
        <p:grpSp>
          <p:nvGrpSpPr>
            <p:cNvPr id="58" name="组合 57"/>
            <p:cNvGrpSpPr/>
            <p:nvPr/>
          </p:nvGrpSpPr>
          <p:grpSpPr>
            <a:xfrm>
              <a:off x="2348" y="6025"/>
              <a:ext cx="14411" cy="3467"/>
              <a:chOff x="2072" y="6025"/>
              <a:chExt cx="14411" cy="3467"/>
            </a:xfrm>
          </p:grpSpPr>
          <p:grpSp>
            <p:nvGrpSpPr>
              <p:cNvPr id="34" name="组合 33"/>
              <p:cNvGrpSpPr/>
              <p:nvPr/>
            </p:nvGrpSpPr>
            <p:grpSpPr>
              <a:xfrm>
                <a:off x="7752" y="6302"/>
                <a:ext cx="8731" cy="2914"/>
                <a:chOff x="10936" y="3220"/>
                <a:chExt cx="8731" cy="2914"/>
              </a:xfrm>
            </p:grpSpPr>
            <p:sp>
              <p:nvSpPr>
                <p:cNvPr id="48" name="矩形 47"/>
                <p:cNvSpPr/>
                <p:nvPr/>
              </p:nvSpPr>
              <p:spPr>
                <a:xfrm>
                  <a:off x="10936" y="3789"/>
                  <a:ext cx="8731" cy="2345"/>
                </a:xfrm>
                <a:prstGeom prst="rect">
                  <a:avLst/>
                </a:prstGeom>
              </p:spPr>
              <p:txBody>
                <a:bodyPr wrap="square">
                  <a:spAutoFit/>
                  <a:scene3d>
                    <a:camera prst="orthographicFront"/>
                    <a:lightRig rig="threePt" dir="t"/>
                  </a:scene3d>
                  <a:sp3d contourW="12700"/>
                </a:bodyPr>
                <a:lstStyle/>
                <a:p>
                  <a:pPr algn="l">
                    <a:lnSpc>
                      <a:spcPct val="130000"/>
                    </a:lnSpc>
                  </a:pPr>
                  <a:r>
                    <a:rPr lang="zh-CN" altLang="en-US" sz="1400" dirty="0">
                      <a:latin typeface="Pontano Sans" charset="0"/>
                      <a:ea typeface="思源黑体 CN Light" panose="020B0300000000000000" charset="-122"/>
                      <a:cs typeface="Pontano Sans" charset="0"/>
                      <a:sym typeface="+mn-ea"/>
                    </a:rPr>
                    <a:t>Click here to add text content, such as keywords, some brief introductions, etc. Click here to add text content, such as keywords, some brief introductions, etc.Click here to add text content, such as keywords, some brief introductions, etc. Click here to add text content, such as keywords, some brief introductions, etc.</a:t>
                  </a:r>
                  <a:endParaRPr lang="zh-CN" altLang="en-US" sz="1400" dirty="0">
                    <a:solidFill>
                      <a:schemeClr val="bg1">
                        <a:lumMod val="50000"/>
                      </a:schemeClr>
                    </a:solidFill>
                    <a:latin typeface="Pontano Sans" charset="0"/>
                    <a:ea typeface="思源黑体 CN Light" panose="020B0300000000000000" charset="-122"/>
                    <a:cs typeface="Pontano Sans" charset="0"/>
                    <a:sym typeface="+mn-ea"/>
                  </a:endParaRPr>
                </a:p>
              </p:txBody>
            </p:sp>
            <p:sp>
              <p:nvSpPr>
                <p:cNvPr id="49" name="文本框 48"/>
                <p:cNvSpPr txBox="1"/>
                <p:nvPr/>
              </p:nvSpPr>
              <p:spPr>
                <a:xfrm>
                  <a:off x="10936" y="3220"/>
                  <a:ext cx="3065" cy="628"/>
                </a:xfrm>
                <a:prstGeom prst="rect">
                  <a:avLst/>
                </a:prstGeom>
                <a:noFill/>
              </p:spPr>
              <p:txBody>
                <a:bodyPr wrap="none" rtlCol="0">
                  <a:spAutoFit/>
                  <a:scene3d>
                    <a:camera prst="orthographicFront"/>
                    <a:lightRig rig="threePt" dir="t"/>
                  </a:scene3d>
                  <a:sp3d contourW="12700"/>
                </a:bodyPr>
                <a:lstStyle/>
                <a:p>
                  <a:pPr marL="0" lvl="0" indent="0" algn="l" rtl="0">
                    <a:spcBef>
                      <a:spcPts val="0"/>
                    </a:spcBef>
                    <a:spcAft>
                      <a:spcPts val="0"/>
                    </a:spcAft>
                    <a:buNone/>
                  </a:pPr>
                  <a:r>
                    <a:rPr lang="en-US" altLang="en-GB" sz="2000">
                      <a:latin typeface="Pontano Sans" charset="0"/>
                      <a:cs typeface="Pontano Sans" charset="0"/>
                      <a:sym typeface="+mn-ea"/>
                    </a:rPr>
                    <a:t>CONTENT HERE</a:t>
                  </a:r>
                  <a:endParaRPr lang="en-US" altLang="en-GB" sz="2000" b="1" dirty="0">
                    <a:solidFill>
                      <a:schemeClr val="tx1">
                        <a:lumMod val="75000"/>
                        <a:lumOff val="25000"/>
                      </a:schemeClr>
                    </a:solidFill>
                    <a:latin typeface="Pontano Sans" charset="0"/>
                    <a:ea typeface="思源黑体 CN Medium" panose="020B0600000000000000" charset="-122"/>
                    <a:cs typeface="Pontano Sans" charset="0"/>
                    <a:sym typeface="+mn-ea"/>
                  </a:endParaRPr>
                </a:p>
              </p:txBody>
            </p:sp>
          </p:grpSp>
          <p:pic>
            <p:nvPicPr>
              <p:cNvPr id="3" name="图片 2" descr="D:\PPT\圣诞节冬天圣诞老人剪纸2\微信截图_20211109104547.png微信截图_20211109104547"/>
              <p:cNvPicPr>
                <a:picLocks noChangeAspect="1"/>
              </p:cNvPicPr>
              <p:nvPr/>
            </p:nvPicPr>
            <p:blipFill>
              <a:blip r:embed="rId5"/>
              <a:srcRect/>
              <a:stretch>
                <a:fillRect/>
              </a:stretch>
            </p:blipFill>
            <p:spPr>
              <a:xfrm>
                <a:off x="2072" y="6025"/>
                <a:ext cx="5229" cy="3467"/>
              </a:xfrm>
              <a:prstGeom prst="roundRect">
                <a:avLst/>
              </a:prstGeom>
            </p:spPr>
          </p:pic>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amond(in)">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圆角矩形 19"/>
          <p:cNvSpPr/>
          <p:nvPr/>
        </p:nvSpPr>
        <p:spPr>
          <a:xfrm>
            <a:off x="1051878" y="629285"/>
            <a:ext cx="10088245" cy="559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278255" y="821055"/>
            <a:ext cx="7005955" cy="868045"/>
            <a:chOff x="4176" y="1317"/>
            <a:chExt cx="11033" cy="1367"/>
          </a:xfrm>
        </p:grpSpPr>
        <p:sp>
          <p:nvSpPr>
            <p:cNvPr id="22" name="爆炸形 2 21"/>
            <p:cNvSpPr/>
            <p:nvPr/>
          </p:nvSpPr>
          <p:spPr>
            <a:xfrm>
              <a:off x="4176" y="1317"/>
              <a:ext cx="1479" cy="1210"/>
            </a:xfrm>
            <a:prstGeom prst="irregularSeal2">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latin typeface="Pontano Sans" charset="0"/>
                  <a:cs typeface="Pontano Sans" charset="0"/>
                </a:rPr>
                <a:t>2</a:t>
              </a:r>
            </a:p>
          </p:txBody>
        </p:sp>
        <p:grpSp>
          <p:nvGrpSpPr>
            <p:cNvPr id="56" name="组合 55"/>
            <p:cNvGrpSpPr/>
            <p:nvPr/>
          </p:nvGrpSpPr>
          <p:grpSpPr>
            <a:xfrm>
              <a:off x="5749" y="1569"/>
              <a:ext cx="9460" cy="1115"/>
              <a:chOff x="8561" y="1954"/>
              <a:chExt cx="9460" cy="1115"/>
            </a:xfrm>
          </p:grpSpPr>
          <p:sp>
            <p:nvSpPr>
              <p:cNvPr id="35" name="Google Shape;296;p27"/>
              <p:cNvSpPr txBox="1"/>
              <p:nvPr/>
            </p:nvSpPr>
            <p:spPr>
              <a:xfrm>
                <a:off x="8634" y="1954"/>
                <a:ext cx="3445" cy="706"/>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L="914400" marR="0" lvl="1"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800"/>
                  <a:buFont typeface="Baloo 2"/>
                  <a:buNone/>
                  <a:defRPr sz="1800" b="1"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US" altLang="en-GB" sz="2800">
                    <a:solidFill>
                      <a:schemeClr val="tx1"/>
                    </a:solidFill>
                    <a:latin typeface="Pontano Sans" charset="0"/>
                    <a:ea typeface="思源黑体 CN Medium" panose="020B0600000000000000" charset="-122"/>
                    <a:cs typeface="Pontano Sans" charset="0"/>
                  </a:rPr>
                  <a:t>CONTENT</a:t>
                </a:r>
              </a:p>
            </p:txBody>
          </p:sp>
          <p:sp>
            <p:nvSpPr>
              <p:cNvPr id="38" name="Google Shape;297;p27"/>
              <p:cNvSpPr txBox="1"/>
              <p:nvPr/>
            </p:nvSpPr>
            <p:spPr>
              <a:xfrm>
                <a:off x="8561" y="2219"/>
                <a:ext cx="9460" cy="85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1pPr>
                <a:lvl2pPr marL="914400" marR="0" lvl="1"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302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l" rtl="0">
                  <a:spcBef>
                    <a:spcPts val="0"/>
                  </a:spcBef>
                  <a:spcAft>
                    <a:spcPts val="0"/>
                  </a:spcAft>
                  <a:buNone/>
                </a:pPr>
                <a:r>
                  <a:rPr lang="en-GB">
                    <a:solidFill>
                      <a:schemeClr val="tx1"/>
                    </a:solidFill>
                    <a:latin typeface="Pontano Sans" charset="0"/>
                    <a:ea typeface="思源黑体 CN Light" panose="020B0300000000000000" charset="-122"/>
                    <a:cs typeface="Pontano Sans" charset="0"/>
                  </a:rPr>
                  <a:t>Here you could describe the topic of the section</a:t>
                </a:r>
              </a:p>
            </p:txBody>
          </p:sp>
        </p:grpSp>
      </p:grpSp>
      <p:grpSp>
        <p:nvGrpSpPr>
          <p:cNvPr id="60" name="组合 59"/>
          <p:cNvGrpSpPr/>
          <p:nvPr/>
        </p:nvGrpSpPr>
        <p:grpSpPr>
          <a:xfrm>
            <a:off x="1741170" y="1873885"/>
            <a:ext cx="8846820" cy="3694430"/>
            <a:chOff x="2883" y="2568"/>
            <a:chExt cx="13932" cy="5818"/>
          </a:xfrm>
        </p:grpSpPr>
        <p:grpSp>
          <p:nvGrpSpPr>
            <p:cNvPr id="7" name="组合 6"/>
            <p:cNvGrpSpPr/>
            <p:nvPr/>
          </p:nvGrpSpPr>
          <p:grpSpPr>
            <a:xfrm>
              <a:off x="4677" y="2568"/>
              <a:ext cx="10608" cy="5818"/>
              <a:chOff x="7101" y="5166"/>
              <a:chExt cx="13727" cy="7528"/>
            </a:xfrm>
          </p:grpSpPr>
          <p:grpSp>
            <p:nvGrpSpPr>
              <p:cNvPr id="8" name="组合 7"/>
              <p:cNvGrpSpPr/>
              <p:nvPr/>
            </p:nvGrpSpPr>
            <p:grpSpPr>
              <a:xfrm>
                <a:off x="8484" y="5166"/>
                <a:ext cx="12345" cy="7529"/>
                <a:chOff x="7274787" y="2917060"/>
                <a:chExt cx="11201164" cy="6846649"/>
              </a:xfrm>
            </p:grpSpPr>
            <p:grpSp>
              <p:nvGrpSpPr>
                <p:cNvPr id="32" name="Group 26"/>
                <p:cNvGrpSpPr/>
                <p:nvPr/>
              </p:nvGrpSpPr>
              <p:grpSpPr bwMode="auto">
                <a:xfrm>
                  <a:off x="8116604" y="4186992"/>
                  <a:ext cx="7858416" cy="5485098"/>
                  <a:chOff x="4107989" y="2586038"/>
                  <a:chExt cx="3970952" cy="2748585"/>
                </a:xfrm>
              </p:grpSpPr>
              <p:sp>
                <p:nvSpPr>
                  <p:cNvPr id="3" name="Rectangle 10"/>
                  <p:cNvSpPr/>
                  <p:nvPr/>
                </p:nvSpPr>
                <p:spPr>
                  <a:xfrm rot="5400000">
                    <a:off x="4719327" y="3696849"/>
                    <a:ext cx="2748585" cy="526962"/>
                  </a:xfrm>
                  <a:prstGeom prst="roundRect">
                    <a:avLst>
                      <a:gd name="adj" fmla="val 26821"/>
                    </a:avLst>
                  </a:prstGeom>
                  <a:solidFill>
                    <a:srgbClr val="C64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ctr" rtl="0">
                      <a:spcBef>
                        <a:spcPts val="0"/>
                      </a:spcBef>
                      <a:spcAft>
                        <a:spcPts val="0"/>
                      </a:spcAft>
                      <a:buNone/>
                    </a:pPr>
                    <a:r>
                      <a:rPr lang="en-US" altLang="en-GB" sz="2400" b="1">
                        <a:solidFill>
                          <a:schemeClr val="bg1"/>
                        </a:solidFill>
                        <a:latin typeface="Pontano Sans" charset="0"/>
                        <a:ea typeface="思源黑体 CN Medium" panose="020B0600000000000000" charset="-122"/>
                        <a:cs typeface="Pontano Sans" charset="0"/>
                        <a:sym typeface="+mn-ea"/>
                      </a:rPr>
                      <a:t>CONTENT</a:t>
                    </a:r>
                    <a:endParaRPr lang="en-US" altLang="en-GB" sz="2400" b="1" dirty="0">
                      <a:solidFill>
                        <a:schemeClr val="bg1"/>
                      </a:solidFill>
                      <a:latin typeface="Pontano Sans" charset="0"/>
                      <a:ea typeface="思源黑体 CN Medium" panose="020B0600000000000000" charset="-122"/>
                      <a:cs typeface="Pontano Sans" charset="0"/>
                      <a:sym typeface="+mn-ea"/>
                    </a:endParaRPr>
                  </a:p>
                </p:txBody>
              </p:sp>
              <p:sp>
                <p:nvSpPr>
                  <p:cNvPr id="9" name="Rectangle 11"/>
                  <p:cNvSpPr/>
                  <p:nvPr/>
                </p:nvSpPr>
                <p:spPr>
                  <a:xfrm rot="5400000">
                    <a:off x="5870019" y="3700024"/>
                    <a:ext cx="2169351" cy="525375"/>
                  </a:xfrm>
                  <a:prstGeom prst="roundRect">
                    <a:avLst>
                      <a:gd name="adj" fmla="val 42347"/>
                    </a:avLst>
                  </a:prstGeom>
                  <a:solidFill>
                    <a:srgbClr val="659D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ctr" rtl="0">
                      <a:spcBef>
                        <a:spcPts val="0"/>
                      </a:spcBef>
                      <a:spcAft>
                        <a:spcPts val="0"/>
                      </a:spcAft>
                      <a:buNone/>
                    </a:pPr>
                    <a:r>
                      <a:rPr lang="en-US" altLang="en-GB" sz="2400" b="1">
                        <a:solidFill>
                          <a:schemeClr val="bg1"/>
                        </a:solidFill>
                        <a:latin typeface="Pontano Sans" charset="0"/>
                        <a:ea typeface="思源黑体 CN Medium" panose="020B0600000000000000" charset="-122"/>
                        <a:cs typeface="Pontano Sans" charset="0"/>
                        <a:sym typeface="+mn-ea"/>
                      </a:rPr>
                      <a:t>CONTENT</a:t>
                    </a:r>
                    <a:endParaRPr lang="en-US" altLang="en-GB" sz="2400" b="1" dirty="0">
                      <a:solidFill>
                        <a:schemeClr val="bg1"/>
                      </a:solidFill>
                      <a:latin typeface="Pontano Sans" charset="0"/>
                      <a:ea typeface="思源黑体 CN Medium" panose="020B0600000000000000" charset="-122"/>
                      <a:cs typeface="Pontano Sans" charset="0"/>
                      <a:sym typeface="+mn-ea"/>
                    </a:endParaRPr>
                  </a:p>
                </p:txBody>
              </p:sp>
              <p:sp>
                <p:nvSpPr>
                  <p:cNvPr id="10" name="Rectangle 12"/>
                  <p:cNvSpPr/>
                  <p:nvPr/>
                </p:nvSpPr>
                <p:spPr>
                  <a:xfrm rot="5400000">
                    <a:off x="4147869" y="3700023"/>
                    <a:ext cx="2169351" cy="525376"/>
                  </a:xfrm>
                  <a:prstGeom prst="roundRect">
                    <a:avLst>
                      <a:gd name="adj" fmla="val 25294"/>
                    </a:avLst>
                  </a:prstGeom>
                  <a:solidFill>
                    <a:srgbClr val="557E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ctr" rtl="0">
                      <a:spcBef>
                        <a:spcPts val="0"/>
                      </a:spcBef>
                      <a:spcAft>
                        <a:spcPts val="0"/>
                      </a:spcAft>
                      <a:buNone/>
                    </a:pPr>
                    <a:r>
                      <a:rPr lang="en-US" altLang="en-GB" sz="2400" b="1">
                        <a:solidFill>
                          <a:schemeClr val="bg1"/>
                        </a:solidFill>
                        <a:latin typeface="Pontano Sans" charset="0"/>
                        <a:ea typeface="思源黑体 CN Medium" panose="020B0600000000000000" charset="-122"/>
                        <a:cs typeface="Pontano Sans" charset="0"/>
                        <a:sym typeface="+mn-ea"/>
                      </a:rPr>
                      <a:t>CONTENT</a:t>
                    </a:r>
                    <a:endParaRPr lang="en-US" altLang="en-GB" sz="2400" b="1" dirty="0">
                      <a:solidFill>
                        <a:schemeClr val="bg1"/>
                      </a:solidFill>
                      <a:latin typeface="Pontano Sans" charset="0"/>
                      <a:ea typeface="思源黑体 CN Medium" panose="020B0600000000000000" charset="-122"/>
                      <a:cs typeface="Pontano Sans" charset="0"/>
                      <a:sym typeface="+mn-ea"/>
                    </a:endParaRPr>
                  </a:p>
                </p:txBody>
              </p:sp>
              <p:sp>
                <p:nvSpPr>
                  <p:cNvPr id="11" name="Rectangle 13"/>
                  <p:cNvSpPr/>
                  <p:nvPr/>
                </p:nvSpPr>
                <p:spPr>
                  <a:xfrm rot="5400000">
                    <a:off x="6894826" y="3748901"/>
                    <a:ext cx="1841380" cy="526850"/>
                  </a:xfrm>
                  <a:prstGeom prst="roundRect">
                    <a:avLst>
                      <a:gd name="adj" fmla="val 23447"/>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ctr" rtl="0">
                      <a:spcBef>
                        <a:spcPts val="0"/>
                      </a:spcBef>
                      <a:spcAft>
                        <a:spcPts val="0"/>
                      </a:spcAft>
                      <a:buNone/>
                    </a:pPr>
                    <a:r>
                      <a:rPr lang="en-US" altLang="en-GB" sz="2400" b="1">
                        <a:solidFill>
                          <a:schemeClr val="bg1"/>
                        </a:solidFill>
                        <a:latin typeface="Pontano Sans" charset="0"/>
                        <a:ea typeface="思源黑体 CN Medium" panose="020B0600000000000000" charset="-122"/>
                        <a:cs typeface="Pontano Sans" charset="0"/>
                        <a:sym typeface="+mn-ea"/>
                      </a:rPr>
                      <a:t>CONTENT</a:t>
                    </a:r>
                    <a:endParaRPr lang="en-US" altLang="en-GB" sz="2400" b="1" dirty="0">
                      <a:solidFill>
                        <a:schemeClr val="bg1"/>
                      </a:solidFill>
                      <a:latin typeface="Pontano Sans" charset="0"/>
                      <a:ea typeface="思源黑体 CN Medium" panose="020B0600000000000000" charset="-122"/>
                      <a:cs typeface="Pontano Sans" charset="0"/>
                      <a:sym typeface="+mn-ea"/>
                    </a:endParaRPr>
                  </a:p>
                </p:txBody>
              </p:sp>
              <p:sp>
                <p:nvSpPr>
                  <p:cNvPr id="16" name="Rectangle 14"/>
                  <p:cNvSpPr/>
                  <p:nvPr/>
                </p:nvSpPr>
                <p:spPr>
                  <a:xfrm rot="5400000">
                    <a:off x="3450704" y="3748921"/>
                    <a:ext cx="1841380" cy="526811"/>
                  </a:xfrm>
                  <a:prstGeom prst="roundRect">
                    <a:avLst>
                      <a:gd name="adj" fmla="val 23447"/>
                    </a:avLst>
                  </a:prstGeom>
                  <a:solidFill>
                    <a:srgbClr val="DBA2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ctr" rtl="0">
                      <a:spcBef>
                        <a:spcPts val="0"/>
                      </a:spcBef>
                      <a:spcAft>
                        <a:spcPts val="0"/>
                      </a:spcAft>
                      <a:buNone/>
                    </a:pPr>
                    <a:r>
                      <a:rPr lang="en-US" altLang="en-GB" sz="2400" b="1">
                        <a:solidFill>
                          <a:schemeClr val="bg1"/>
                        </a:solidFill>
                        <a:latin typeface="Pontano Sans" charset="0"/>
                        <a:ea typeface="思源黑体 CN Medium" panose="020B0600000000000000" charset="-122"/>
                        <a:cs typeface="Pontano Sans" charset="0"/>
                        <a:sym typeface="+mn-ea"/>
                      </a:rPr>
                      <a:t>CONTENT</a:t>
                    </a:r>
                    <a:endParaRPr lang="en-US" altLang="en-GB" sz="2400" b="1" dirty="0">
                      <a:solidFill>
                        <a:schemeClr val="bg1"/>
                      </a:solidFill>
                      <a:latin typeface="Pontano Sans" charset="0"/>
                      <a:ea typeface="思源黑体 CN Medium" panose="020B0600000000000000" charset="-122"/>
                      <a:cs typeface="Pontano Sans" charset="0"/>
                      <a:sym typeface="+mn-ea"/>
                    </a:endParaRPr>
                  </a:p>
                </p:txBody>
              </p:sp>
            </p:grpSp>
            <p:cxnSp>
              <p:nvCxnSpPr>
                <p:cNvPr id="17" name="Straight Connector 28"/>
                <p:cNvCxnSpPr/>
                <p:nvPr/>
              </p:nvCxnSpPr>
              <p:spPr>
                <a:xfrm>
                  <a:off x="10324794" y="2932894"/>
                  <a:ext cx="0" cy="164046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0"/>
                <p:cNvCxnSpPr/>
                <p:nvPr/>
              </p:nvCxnSpPr>
              <p:spPr>
                <a:xfrm>
                  <a:off x="7274787" y="2917060"/>
                  <a:ext cx="3050007" cy="0"/>
                </a:xfrm>
                <a:prstGeom prst="line">
                  <a:avLst/>
                </a:prstGeom>
                <a:ln w="3175">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31"/>
                <p:cNvCxnSpPr/>
                <p:nvPr/>
              </p:nvCxnSpPr>
              <p:spPr>
                <a:xfrm>
                  <a:off x="13761158" y="2932894"/>
                  <a:ext cx="0" cy="164046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2"/>
                <p:cNvCxnSpPr/>
                <p:nvPr/>
              </p:nvCxnSpPr>
              <p:spPr>
                <a:xfrm>
                  <a:off x="13783147" y="2942395"/>
                  <a:ext cx="3050007" cy="0"/>
                </a:xfrm>
                <a:prstGeom prst="line">
                  <a:avLst/>
                </a:prstGeom>
                <a:ln w="3175">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3"/>
                <p:cNvCxnSpPr/>
                <p:nvPr/>
              </p:nvCxnSpPr>
              <p:spPr>
                <a:xfrm>
                  <a:off x="8581484" y="8554169"/>
                  <a:ext cx="0" cy="821814"/>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4"/>
                <p:cNvCxnSpPr/>
                <p:nvPr/>
              </p:nvCxnSpPr>
              <p:spPr>
                <a:xfrm>
                  <a:off x="15407094" y="8554169"/>
                  <a:ext cx="0" cy="111792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35"/>
                <p:cNvCxnSpPr/>
                <p:nvPr/>
              </p:nvCxnSpPr>
              <p:spPr>
                <a:xfrm>
                  <a:off x="15425942" y="9763709"/>
                  <a:ext cx="3050009" cy="0"/>
                </a:xfrm>
                <a:prstGeom prst="line">
                  <a:avLst/>
                </a:prstGeom>
                <a:ln w="3175">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29" name="Straight Connector 35"/>
              <p:cNvCxnSpPr/>
              <p:nvPr/>
            </p:nvCxnSpPr>
            <p:spPr>
              <a:xfrm flipH="1">
                <a:off x="7101" y="12166"/>
                <a:ext cx="2886" cy="0"/>
              </a:xfrm>
              <a:prstGeom prst="line">
                <a:avLst/>
              </a:prstGeom>
              <a:ln w="3175">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883" y="2723"/>
              <a:ext cx="3866" cy="4985"/>
              <a:chOff x="3534" y="2723"/>
              <a:chExt cx="3866" cy="4985"/>
            </a:xfrm>
          </p:grpSpPr>
          <p:sp>
            <p:nvSpPr>
              <p:cNvPr id="34" name="Google Shape;333;p28"/>
              <p:cNvSpPr txBox="1"/>
              <p:nvPr/>
            </p:nvSpPr>
            <p:spPr>
              <a:xfrm>
                <a:off x="3534" y="2723"/>
                <a:ext cx="3410" cy="2016"/>
              </a:xfrm>
              <a:prstGeom prst="rect">
                <a:avLst/>
              </a:prstGeom>
            </p:spPr>
            <p:txBody>
              <a:bodyPr vert="horz" wrap="square" lIns="91425" tIns="91425" rIns="91425" bIns="91425" rtlCol="0" anchor="t" anchorCtr="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rtl="0">
                  <a:lnSpc>
                    <a:spcPct val="120000"/>
                  </a:lnSpc>
                  <a:spcBef>
                    <a:spcPts val="0"/>
                  </a:spcBef>
                  <a:spcAft>
                    <a:spcPts val="0"/>
                  </a:spcAft>
                  <a:buNone/>
                </a:pPr>
                <a:r>
                  <a:rPr lang="en-GB" sz="1400">
                    <a:solidFill>
                      <a:schemeClr val="tx1"/>
                    </a:solidFill>
                    <a:latin typeface="Pontano Sans" charset="0"/>
                    <a:ea typeface="思源黑体 CN Light" panose="020B0300000000000000" charset="-122"/>
                    <a:cs typeface="Pontano Sans" charset="0"/>
                    <a:sym typeface="+mn-ea"/>
                  </a:rPr>
                  <a:t>Here you could describe the topic of the sectionHere you could describe the topic</a:t>
                </a:r>
                <a:endParaRPr lang="en-GB" sz="1400">
                  <a:solidFill>
                    <a:schemeClr val="tx1"/>
                  </a:solidFill>
                  <a:latin typeface="Pontano Sans" charset="0"/>
                  <a:ea typeface="思源黑体 CN Light" panose="020B0300000000000000" charset="-122"/>
                  <a:cs typeface="Pontano Sans" charset="0"/>
                </a:endParaRPr>
              </a:p>
              <a:p>
                <a:pPr marL="0" lvl="0" indent="0" algn="l" rtl="0">
                  <a:lnSpc>
                    <a:spcPct val="120000"/>
                  </a:lnSpc>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a:p>
                <a:pPr marL="0" lvl="0" indent="0" algn="l" rtl="0">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p:txBody>
          </p:sp>
          <p:sp>
            <p:nvSpPr>
              <p:cNvPr id="5" name="Google Shape;333;p28"/>
              <p:cNvSpPr txBox="1"/>
              <p:nvPr/>
            </p:nvSpPr>
            <p:spPr>
              <a:xfrm>
                <a:off x="3534" y="5692"/>
                <a:ext cx="3866" cy="2016"/>
              </a:xfrm>
              <a:prstGeom prst="rect">
                <a:avLst/>
              </a:prstGeom>
            </p:spPr>
            <p:txBody>
              <a:bodyPr vert="horz" wrap="square" lIns="91425" tIns="91425" rIns="91425" bIns="91425" rtlCol="0" anchor="t" anchorCtr="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rtl="0">
                  <a:lnSpc>
                    <a:spcPct val="120000"/>
                  </a:lnSpc>
                  <a:spcBef>
                    <a:spcPts val="0"/>
                  </a:spcBef>
                  <a:spcAft>
                    <a:spcPts val="0"/>
                  </a:spcAft>
                  <a:buNone/>
                </a:pPr>
                <a:r>
                  <a:rPr lang="en-GB" sz="1400">
                    <a:solidFill>
                      <a:schemeClr val="tx1"/>
                    </a:solidFill>
                    <a:latin typeface="Pontano Sans" charset="0"/>
                    <a:ea typeface="思源黑体 CN Light" panose="020B0300000000000000" charset="-122"/>
                    <a:cs typeface="Pontano Sans" charset="0"/>
                    <a:sym typeface="+mn-ea"/>
                  </a:rPr>
                  <a:t>Here you could describe the topic of the sectionHere you could describe the topic</a:t>
                </a:r>
                <a:endParaRPr lang="en-GB" sz="1400">
                  <a:solidFill>
                    <a:schemeClr val="tx1"/>
                  </a:solidFill>
                  <a:latin typeface="Pontano Sans" charset="0"/>
                  <a:ea typeface="思源黑体 CN Light" panose="020B0300000000000000" charset="-122"/>
                  <a:cs typeface="Pontano Sans" charset="0"/>
                </a:endParaRPr>
              </a:p>
              <a:p>
                <a:pPr marL="0" lvl="0" indent="0" algn="l" rtl="0">
                  <a:lnSpc>
                    <a:spcPct val="120000"/>
                  </a:lnSpc>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a:p>
                <a:pPr marL="0" lvl="0" indent="0" algn="l" rtl="0">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p:txBody>
          </p:sp>
        </p:grpSp>
        <p:grpSp>
          <p:nvGrpSpPr>
            <p:cNvPr id="6" name="组合 5"/>
            <p:cNvGrpSpPr/>
            <p:nvPr/>
          </p:nvGrpSpPr>
          <p:grpSpPr>
            <a:xfrm>
              <a:off x="13039" y="2723"/>
              <a:ext cx="3776" cy="4985"/>
              <a:chOff x="3168" y="2723"/>
              <a:chExt cx="3776" cy="4985"/>
            </a:xfrm>
          </p:grpSpPr>
          <p:sp>
            <p:nvSpPr>
              <p:cNvPr id="12" name="Google Shape;333;p28"/>
              <p:cNvSpPr txBox="1"/>
              <p:nvPr/>
            </p:nvSpPr>
            <p:spPr>
              <a:xfrm>
                <a:off x="3534" y="2723"/>
                <a:ext cx="3410" cy="2016"/>
              </a:xfrm>
              <a:prstGeom prst="rect">
                <a:avLst/>
              </a:prstGeom>
            </p:spPr>
            <p:txBody>
              <a:bodyPr vert="horz" wrap="square" lIns="91425" tIns="91425" rIns="91425" bIns="91425" rtlCol="0" anchor="t" anchorCtr="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rtl="0">
                  <a:lnSpc>
                    <a:spcPct val="120000"/>
                  </a:lnSpc>
                  <a:spcBef>
                    <a:spcPts val="0"/>
                  </a:spcBef>
                  <a:spcAft>
                    <a:spcPts val="0"/>
                  </a:spcAft>
                  <a:buNone/>
                </a:pPr>
                <a:r>
                  <a:rPr lang="en-GB" sz="1400">
                    <a:solidFill>
                      <a:schemeClr val="tx1"/>
                    </a:solidFill>
                    <a:latin typeface="Pontano Sans" charset="0"/>
                    <a:ea typeface="思源黑体 CN Light" panose="020B0300000000000000" charset="-122"/>
                    <a:cs typeface="Pontano Sans" charset="0"/>
                    <a:sym typeface="+mn-ea"/>
                  </a:rPr>
                  <a:t>Here you could describe the topic of the sectionHere you could describe the topic</a:t>
                </a:r>
                <a:endParaRPr lang="en-GB" sz="1400">
                  <a:solidFill>
                    <a:schemeClr val="tx1"/>
                  </a:solidFill>
                  <a:latin typeface="Pontano Sans" charset="0"/>
                  <a:ea typeface="思源黑体 CN Light" panose="020B0300000000000000" charset="-122"/>
                  <a:cs typeface="Pontano Sans" charset="0"/>
                </a:endParaRPr>
              </a:p>
              <a:p>
                <a:pPr marL="0" lvl="0" indent="0" algn="l" rtl="0">
                  <a:lnSpc>
                    <a:spcPct val="120000"/>
                  </a:lnSpc>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a:p>
                <a:pPr marL="0" lvl="0" indent="0" algn="l" rtl="0">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p:txBody>
          </p:sp>
          <p:sp>
            <p:nvSpPr>
              <p:cNvPr id="58" name="Google Shape;333;p28"/>
              <p:cNvSpPr txBox="1"/>
              <p:nvPr/>
            </p:nvSpPr>
            <p:spPr>
              <a:xfrm>
                <a:off x="3168" y="5692"/>
                <a:ext cx="3410" cy="2016"/>
              </a:xfrm>
              <a:prstGeom prst="rect">
                <a:avLst/>
              </a:prstGeom>
            </p:spPr>
            <p:txBody>
              <a:bodyPr vert="horz" wrap="square" lIns="91425" tIns="91425" rIns="91425" bIns="91425" rtlCol="0" anchor="t" anchorCtr="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rtl="0">
                  <a:lnSpc>
                    <a:spcPct val="120000"/>
                  </a:lnSpc>
                  <a:spcBef>
                    <a:spcPts val="0"/>
                  </a:spcBef>
                  <a:spcAft>
                    <a:spcPts val="0"/>
                  </a:spcAft>
                  <a:buNone/>
                </a:pPr>
                <a:r>
                  <a:rPr lang="en-GB" sz="1400">
                    <a:solidFill>
                      <a:schemeClr val="tx1"/>
                    </a:solidFill>
                    <a:latin typeface="Pontano Sans" charset="0"/>
                    <a:ea typeface="思源黑体 CN Light" panose="020B0300000000000000" charset="-122"/>
                    <a:cs typeface="Pontano Sans" charset="0"/>
                    <a:sym typeface="+mn-ea"/>
                  </a:rPr>
                  <a:t>Here you could describe the topic of the sectionHere you could describe the topic</a:t>
                </a:r>
                <a:endParaRPr lang="en-GB" sz="1400">
                  <a:solidFill>
                    <a:schemeClr val="tx1"/>
                  </a:solidFill>
                  <a:latin typeface="Pontano Sans" charset="0"/>
                  <a:ea typeface="思源黑体 CN Light" panose="020B0300000000000000" charset="-122"/>
                  <a:cs typeface="Pontano Sans" charset="0"/>
                </a:endParaRPr>
              </a:p>
              <a:p>
                <a:pPr marL="0" lvl="0" indent="0" algn="l" rtl="0">
                  <a:lnSpc>
                    <a:spcPct val="120000"/>
                  </a:lnSpc>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a:p>
                <a:pPr marL="0" lvl="0" indent="0" algn="l" rtl="0">
                  <a:spcBef>
                    <a:spcPts val="0"/>
                  </a:spcBef>
                  <a:spcAft>
                    <a:spcPts val="0"/>
                  </a:spcAft>
                  <a:buNone/>
                </a:pPr>
                <a:endParaRPr lang="en-GB" sz="1400">
                  <a:solidFill>
                    <a:schemeClr val="tx1"/>
                  </a:solidFill>
                  <a:latin typeface="Pontano Sans" charset="0"/>
                  <a:ea typeface="思源黑体 CN Light" panose="020B0300000000000000" charset="-122"/>
                  <a:cs typeface="Pontano Sans" charset="0"/>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3624</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微软雅黑</vt:lpstr>
      <vt:lpstr>Arial</vt:lpstr>
      <vt:lpstr>Baloo 2</vt:lpstr>
      <vt:lpstr>Pangolin</vt:lpstr>
      <vt:lpstr>Pontano Sans</vt:lpstr>
      <vt:lpstr>Wingdings</vt:lpstr>
      <vt:lpstr>思源黑体 CN Light</vt:lpstr>
      <vt:lpstr>思源黑体 CN Medium</vt:lpstr>
      <vt:lpstr>思源黑体 CN Normal</vt:lpstr>
      <vt:lpstr>方正彩云_GBK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EDZ</dc:creator>
  <cp:lastModifiedBy>Admin</cp:lastModifiedBy>
  <cp:revision>163</cp:revision>
  <dcterms:created xsi:type="dcterms:W3CDTF">2019-06-19T02:08:00Z</dcterms:created>
  <dcterms:modified xsi:type="dcterms:W3CDTF">2021-12-06T02:45:49Z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3EC4532FEE85496C81EEB8E25CCE9855</vt:lpwstr>
  </property>
</Properties>
</file>